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28" d="100"/>
          <a:sy n="28" d="100"/>
        </p:scale>
        <p:origin x="16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8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2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1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0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5BC7-8D48-4B8D-A52E-705EAE533176}" type="datetimeFigureOut">
              <a:rPr lang="en-US" smtClean="0"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E278-E45E-42AD-ADF5-5FE75FD99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23194103"/>
            <a:ext cx="13411200" cy="168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9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Hansen, Naomi</cp:lastModifiedBy>
  <cp:revision>3</cp:revision>
  <dcterms:created xsi:type="dcterms:W3CDTF">2018-02-09T18:57:18Z</dcterms:created>
  <dcterms:modified xsi:type="dcterms:W3CDTF">2018-02-12T04:05:45Z</dcterms:modified>
</cp:coreProperties>
</file>