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9" r:id="rId4"/>
    <p:sldId id="260" r:id="rId5"/>
    <p:sldId id="280" r:id="rId6"/>
    <p:sldId id="282" r:id="rId7"/>
    <p:sldId id="267" r:id="rId8"/>
    <p:sldId id="283" r:id="rId9"/>
    <p:sldId id="284" r:id="rId10"/>
    <p:sldId id="285" r:id="rId11"/>
    <p:sldId id="286" r:id="rId12"/>
    <p:sldId id="287" r:id="rId13"/>
    <p:sldId id="294" r:id="rId14"/>
    <p:sldId id="268" r:id="rId15"/>
    <p:sldId id="288" r:id="rId16"/>
    <p:sldId id="289" r:id="rId17"/>
    <p:sldId id="290" r:id="rId18"/>
    <p:sldId id="291" r:id="rId19"/>
    <p:sldId id="292" r:id="rId20"/>
    <p:sldId id="293" r:id="rId21"/>
    <p:sldId id="276" r:id="rId22"/>
    <p:sldId id="295" r:id="rId23"/>
    <p:sldId id="303" r:id="rId24"/>
    <p:sldId id="296" r:id="rId25"/>
    <p:sldId id="304" r:id="rId26"/>
    <p:sldId id="297" r:id="rId27"/>
    <p:sldId id="305" r:id="rId28"/>
    <p:sldId id="298" r:id="rId29"/>
    <p:sldId id="306" r:id="rId30"/>
    <p:sldId id="299" r:id="rId31"/>
    <p:sldId id="307" r:id="rId32"/>
    <p:sldId id="300" r:id="rId33"/>
    <p:sldId id="308" r:id="rId34"/>
    <p:sldId id="301" r:id="rId35"/>
    <p:sldId id="302" r:id="rId36"/>
    <p:sldId id="313" r:id="rId37"/>
    <p:sldId id="314" r:id="rId38"/>
    <p:sldId id="315" r:id="rId39"/>
    <p:sldId id="317" r:id="rId40"/>
    <p:sldId id="316"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249BB8-BA5C-4330-B11A-82CE09631EF1}" v="214" dt="2024-06-19T18:32:28.3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lumm, Karyn" userId="cb019d12-8818-4af5-ab8c-cbbb4cc1d8d4" providerId="ADAL" clId="{A8350E87-7EB9-4B61-A96F-26274A771373}"/>
    <pc:docChg chg="undo custSel addSld delSld modSld sldOrd">
      <pc:chgData name="Plumm, Karyn" userId="cb019d12-8818-4af5-ab8c-cbbb4cc1d8d4" providerId="ADAL" clId="{A8350E87-7EB9-4B61-A96F-26274A771373}" dt="2023-01-18T14:26:16.763" v="5487" actId="20577"/>
      <pc:docMkLst>
        <pc:docMk/>
      </pc:docMkLst>
      <pc:sldChg chg="modSp mod">
        <pc:chgData name="Plumm, Karyn" userId="cb019d12-8818-4af5-ab8c-cbbb4cc1d8d4" providerId="ADAL" clId="{A8350E87-7EB9-4B61-A96F-26274A771373}" dt="2023-01-17T20:35:01.936" v="5141"/>
        <pc:sldMkLst>
          <pc:docMk/>
          <pc:sldMk cId="314312932" sldId="257"/>
        </pc:sldMkLst>
        <pc:graphicFrameChg chg="mod">
          <ac:chgData name="Plumm, Karyn" userId="cb019d12-8818-4af5-ab8c-cbbb4cc1d8d4" providerId="ADAL" clId="{A8350E87-7EB9-4B61-A96F-26274A771373}" dt="2023-01-17T20:35:01.936" v="5141"/>
          <ac:graphicFrameMkLst>
            <pc:docMk/>
            <pc:sldMk cId="314312932" sldId="257"/>
            <ac:graphicFrameMk id="6" creationId="{DEA6D151-6FE5-41B9-B33E-2FDA42BE93D6}"/>
          </ac:graphicFrameMkLst>
        </pc:graphicFrameChg>
      </pc:sldChg>
      <pc:sldChg chg="addSp delSp modSp new mod">
        <pc:chgData name="Plumm, Karyn" userId="cb019d12-8818-4af5-ab8c-cbbb4cc1d8d4" providerId="ADAL" clId="{A8350E87-7EB9-4B61-A96F-26274A771373}" dt="2023-01-17T20:35:17.403" v="5142"/>
        <pc:sldMkLst>
          <pc:docMk/>
          <pc:sldMk cId="1866104528" sldId="258"/>
        </pc:sldMkLst>
        <pc:spChg chg="mod">
          <ac:chgData name="Plumm, Karyn" userId="cb019d12-8818-4af5-ab8c-cbbb4cc1d8d4" providerId="ADAL" clId="{A8350E87-7EB9-4B61-A96F-26274A771373}" dt="2022-12-27T23:02:56.781" v="2"/>
          <ac:spMkLst>
            <pc:docMk/>
            <pc:sldMk cId="1866104528" sldId="258"/>
            <ac:spMk id="2" creationId="{6BCD1970-2C88-4932-BE6A-EA82BB05E1E9}"/>
          </ac:spMkLst>
        </pc:spChg>
        <pc:spChg chg="del">
          <ac:chgData name="Plumm, Karyn" userId="cb019d12-8818-4af5-ab8c-cbbb4cc1d8d4" providerId="ADAL" clId="{A8350E87-7EB9-4B61-A96F-26274A771373}" dt="2022-12-27T23:02:43.181" v="1"/>
          <ac:spMkLst>
            <pc:docMk/>
            <pc:sldMk cId="1866104528" sldId="258"/>
            <ac:spMk id="3" creationId="{834CDC24-A3D0-4895-84B4-752F23290399}"/>
          </ac:spMkLst>
        </pc:spChg>
        <pc:graphicFrameChg chg="add mod">
          <ac:chgData name="Plumm, Karyn" userId="cb019d12-8818-4af5-ab8c-cbbb4cc1d8d4" providerId="ADAL" clId="{A8350E87-7EB9-4B61-A96F-26274A771373}" dt="2023-01-17T20:35:17.403" v="5142"/>
          <ac:graphicFrameMkLst>
            <pc:docMk/>
            <pc:sldMk cId="1866104528" sldId="258"/>
            <ac:graphicFrameMk id="4" creationId="{F6C1B529-30C7-4625-9B3C-627073DA012C}"/>
          </ac:graphicFrameMkLst>
        </pc:graphicFrameChg>
      </pc:sldChg>
      <pc:sldChg chg="modSp new mod ord">
        <pc:chgData name="Plumm, Karyn" userId="cb019d12-8818-4af5-ab8c-cbbb4cc1d8d4" providerId="ADAL" clId="{A8350E87-7EB9-4B61-A96F-26274A771373}" dt="2023-01-17T20:33:56.454" v="5140" actId="20577"/>
        <pc:sldMkLst>
          <pc:docMk/>
          <pc:sldMk cId="2709776820" sldId="259"/>
        </pc:sldMkLst>
        <pc:spChg chg="mod">
          <ac:chgData name="Plumm, Karyn" userId="cb019d12-8818-4af5-ab8c-cbbb4cc1d8d4" providerId="ADAL" clId="{A8350E87-7EB9-4B61-A96F-26274A771373}" dt="2022-12-29T18:14:22.210" v="3543" actId="20577"/>
          <ac:spMkLst>
            <pc:docMk/>
            <pc:sldMk cId="2709776820" sldId="259"/>
            <ac:spMk id="2" creationId="{D36B9158-14D4-4A9C-BD92-0C41D5A6AD35}"/>
          </ac:spMkLst>
        </pc:spChg>
        <pc:spChg chg="mod">
          <ac:chgData name="Plumm, Karyn" userId="cb019d12-8818-4af5-ab8c-cbbb4cc1d8d4" providerId="ADAL" clId="{A8350E87-7EB9-4B61-A96F-26274A771373}" dt="2023-01-17T20:33:56.454" v="5140" actId="20577"/>
          <ac:spMkLst>
            <pc:docMk/>
            <pc:sldMk cId="2709776820" sldId="259"/>
            <ac:spMk id="3" creationId="{F9F4A727-0F67-46BB-8415-7482EDAF2207}"/>
          </ac:spMkLst>
        </pc:spChg>
      </pc:sldChg>
      <pc:sldChg chg="modSp new mod">
        <pc:chgData name="Plumm, Karyn" userId="cb019d12-8818-4af5-ab8c-cbbb4cc1d8d4" providerId="ADAL" clId="{A8350E87-7EB9-4B61-A96F-26274A771373}" dt="2023-01-13T14:35:08.365" v="4998" actId="20577"/>
        <pc:sldMkLst>
          <pc:docMk/>
          <pc:sldMk cId="4124518251" sldId="260"/>
        </pc:sldMkLst>
        <pc:spChg chg="mod">
          <ac:chgData name="Plumm, Karyn" userId="cb019d12-8818-4af5-ab8c-cbbb4cc1d8d4" providerId="ADAL" clId="{A8350E87-7EB9-4B61-A96F-26274A771373}" dt="2022-12-29T18:15:24.647" v="3616" actId="20577"/>
          <ac:spMkLst>
            <pc:docMk/>
            <pc:sldMk cId="4124518251" sldId="260"/>
            <ac:spMk id="2" creationId="{A5386933-E2B5-4E0D-9D5D-DDE3E0C90EE5}"/>
          </ac:spMkLst>
        </pc:spChg>
        <pc:spChg chg="mod">
          <ac:chgData name="Plumm, Karyn" userId="cb019d12-8818-4af5-ab8c-cbbb4cc1d8d4" providerId="ADAL" clId="{A8350E87-7EB9-4B61-A96F-26274A771373}" dt="2023-01-13T14:35:08.365" v="4998" actId="20577"/>
          <ac:spMkLst>
            <pc:docMk/>
            <pc:sldMk cId="4124518251" sldId="260"/>
            <ac:spMk id="3" creationId="{D11DFADB-9EA9-4FC5-BFA0-FC2F66C196EE}"/>
          </ac:spMkLst>
        </pc:spChg>
      </pc:sldChg>
      <pc:sldChg chg="addSp delSp modSp new mod">
        <pc:chgData name="Plumm, Karyn" userId="cb019d12-8818-4af5-ab8c-cbbb4cc1d8d4" providerId="ADAL" clId="{A8350E87-7EB9-4B61-A96F-26274A771373}" dt="2023-01-17T20:35:26.194" v="5143"/>
        <pc:sldMkLst>
          <pc:docMk/>
          <pc:sldMk cId="1774724333" sldId="261"/>
        </pc:sldMkLst>
        <pc:spChg chg="mod">
          <ac:chgData name="Plumm, Karyn" userId="cb019d12-8818-4af5-ab8c-cbbb4cc1d8d4" providerId="ADAL" clId="{A8350E87-7EB9-4B61-A96F-26274A771373}" dt="2023-01-13T14:34:57.316" v="4988" actId="20577"/>
          <ac:spMkLst>
            <pc:docMk/>
            <pc:sldMk cId="1774724333" sldId="261"/>
            <ac:spMk id="2" creationId="{05130CDF-96F9-415C-B653-8837771B97A9}"/>
          </ac:spMkLst>
        </pc:spChg>
        <pc:spChg chg="del">
          <ac:chgData name="Plumm, Karyn" userId="cb019d12-8818-4af5-ab8c-cbbb4cc1d8d4" providerId="ADAL" clId="{A8350E87-7EB9-4B61-A96F-26274A771373}" dt="2022-12-28T17:48:09.673" v="1253"/>
          <ac:spMkLst>
            <pc:docMk/>
            <pc:sldMk cId="1774724333" sldId="261"/>
            <ac:spMk id="3" creationId="{C17773E5-CFCF-4EF8-819D-6D6C48B5762D}"/>
          </ac:spMkLst>
        </pc:spChg>
        <pc:graphicFrameChg chg="add mod">
          <ac:chgData name="Plumm, Karyn" userId="cb019d12-8818-4af5-ab8c-cbbb4cc1d8d4" providerId="ADAL" clId="{A8350E87-7EB9-4B61-A96F-26274A771373}" dt="2023-01-17T20:35:26.194" v="5143"/>
          <ac:graphicFrameMkLst>
            <pc:docMk/>
            <pc:sldMk cId="1774724333" sldId="261"/>
            <ac:graphicFrameMk id="4" creationId="{B2833925-E110-4C6F-955A-A2DC6C1C143F}"/>
          </ac:graphicFrameMkLst>
        </pc:graphicFrameChg>
      </pc:sldChg>
      <pc:sldChg chg="modSp add mod">
        <pc:chgData name="Plumm, Karyn" userId="cb019d12-8818-4af5-ab8c-cbbb4cc1d8d4" providerId="ADAL" clId="{A8350E87-7EB9-4B61-A96F-26274A771373}" dt="2023-01-17T20:35:32.786" v="5144"/>
        <pc:sldMkLst>
          <pc:docMk/>
          <pc:sldMk cId="56662824" sldId="262"/>
        </pc:sldMkLst>
        <pc:spChg chg="mod">
          <ac:chgData name="Plumm, Karyn" userId="cb019d12-8818-4af5-ab8c-cbbb4cc1d8d4" providerId="ADAL" clId="{A8350E87-7EB9-4B61-A96F-26274A771373}" dt="2022-12-28T17:53:46.116" v="1360" actId="20577"/>
          <ac:spMkLst>
            <pc:docMk/>
            <pc:sldMk cId="56662824" sldId="262"/>
            <ac:spMk id="2" creationId="{05130CDF-96F9-415C-B653-8837771B97A9}"/>
          </ac:spMkLst>
        </pc:spChg>
        <pc:graphicFrameChg chg="mod">
          <ac:chgData name="Plumm, Karyn" userId="cb019d12-8818-4af5-ab8c-cbbb4cc1d8d4" providerId="ADAL" clId="{A8350E87-7EB9-4B61-A96F-26274A771373}" dt="2023-01-17T20:35:32.786" v="5144"/>
          <ac:graphicFrameMkLst>
            <pc:docMk/>
            <pc:sldMk cId="56662824" sldId="262"/>
            <ac:graphicFrameMk id="4" creationId="{B2833925-E110-4C6F-955A-A2DC6C1C143F}"/>
          </ac:graphicFrameMkLst>
        </pc:graphicFrameChg>
      </pc:sldChg>
      <pc:sldChg chg="modSp add mod">
        <pc:chgData name="Plumm, Karyn" userId="cb019d12-8818-4af5-ab8c-cbbb4cc1d8d4" providerId="ADAL" clId="{A8350E87-7EB9-4B61-A96F-26274A771373}" dt="2023-01-17T20:35:43.103" v="5145"/>
        <pc:sldMkLst>
          <pc:docMk/>
          <pc:sldMk cId="1518725771" sldId="263"/>
        </pc:sldMkLst>
        <pc:spChg chg="mod">
          <ac:chgData name="Plumm, Karyn" userId="cb019d12-8818-4af5-ab8c-cbbb4cc1d8d4" providerId="ADAL" clId="{A8350E87-7EB9-4B61-A96F-26274A771373}" dt="2022-12-28T17:54:35.054" v="1383" actId="20577"/>
          <ac:spMkLst>
            <pc:docMk/>
            <pc:sldMk cId="1518725771" sldId="263"/>
            <ac:spMk id="2" creationId="{05130CDF-96F9-415C-B653-8837771B97A9}"/>
          </ac:spMkLst>
        </pc:spChg>
        <pc:graphicFrameChg chg="mod">
          <ac:chgData name="Plumm, Karyn" userId="cb019d12-8818-4af5-ab8c-cbbb4cc1d8d4" providerId="ADAL" clId="{A8350E87-7EB9-4B61-A96F-26274A771373}" dt="2023-01-17T20:35:43.103" v="5145"/>
          <ac:graphicFrameMkLst>
            <pc:docMk/>
            <pc:sldMk cId="1518725771" sldId="263"/>
            <ac:graphicFrameMk id="4" creationId="{B2833925-E110-4C6F-955A-A2DC6C1C143F}"/>
          </ac:graphicFrameMkLst>
        </pc:graphicFrameChg>
      </pc:sldChg>
      <pc:sldChg chg="modSp add mod">
        <pc:chgData name="Plumm, Karyn" userId="cb019d12-8818-4af5-ab8c-cbbb4cc1d8d4" providerId="ADAL" clId="{A8350E87-7EB9-4B61-A96F-26274A771373}" dt="2023-01-17T20:35:49.186" v="5146"/>
        <pc:sldMkLst>
          <pc:docMk/>
          <pc:sldMk cId="2332864636" sldId="264"/>
        </pc:sldMkLst>
        <pc:spChg chg="mod">
          <ac:chgData name="Plumm, Karyn" userId="cb019d12-8818-4af5-ab8c-cbbb4cc1d8d4" providerId="ADAL" clId="{A8350E87-7EB9-4B61-A96F-26274A771373}" dt="2022-12-28T17:56:22.573" v="1419" actId="20577"/>
          <ac:spMkLst>
            <pc:docMk/>
            <pc:sldMk cId="2332864636" sldId="264"/>
            <ac:spMk id="2" creationId="{05130CDF-96F9-415C-B653-8837771B97A9}"/>
          </ac:spMkLst>
        </pc:spChg>
        <pc:graphicFrameChg chg="mod">
          <ac:chgData name="Plumm, Karyn" userId="cb019d12-8818-4af5-ab8c-cbbb4cc1d8d4" providerId="ADAL" clId="{A8350E87-7EB9-4B61-A96F-26274A771373}" dt="2023-01-17T20:35:49.186" v="5146"/>
          <ac:graphicFrameMkLst>
            <pc:docMk/>
            <pc:sldMk cId="2332864636" sldId="264"/>
            <ac:graphicFrameMk id="4" creationId="{B2833925-E110-4C6F-955A-A2DC6C1C143F}"/>
          </ac:graphicFrameMkLst>
        </pc:graphicFrameChg>
      </pc:sldChg>
      <pc:sldChg chg="modSp add mod">
        <pc:chgData name="Plumm, Karyn" userId="cb019d12-8818-4af5-ab8c-cbbb4cc1d8d4" providerId="ADAL" clId="{A8350E87-7EB9-4B61-A96F-26274A771373}" dt="2023-01-17T20:35:56.003" v="5147"/>
        <pc:sldMkLst>
          <pc:docMk/>
          <pc:sldMk cId="2028591788" sldId="265"/>
        </pc:sldMkLst>
        <pc:spChg chg="mod">
          <ac:chgData name="Plumm, Karyn" userId="cb019d12-8818-4af5-ab8c-cbbb4cc1d8d4" providerId="ADAL" clId="{A8350E87-7EB9-4B61-A96F-26274A771373}" dt="2022-12-28T17:57:08.824" v="1444" actId="20577"/>
          <ac:spMkLst>
            <pc:docMk/>
            <pc:sldMk cId="2028591788" sldId="265"/>
            <ac:spMk id="2" creationId="{05130CDF-96F9-415C-B653-8837771B97A9}"/>
          </ac:spMkLst>
        </pc:spChg>
        <pc:graphicFrameChg chg="mod">
          <ac:chgData name="Plumm, Karyn" userId="cb019d12-8818-4af5-ab8c-cbbb4cc1d8d4" providerId="ADAL" clId="{A8350E87-7EB9-4B61-A96F-26274A771373}" dt="2023-01-17T20:35:56.003" v="5147"/>
          <ac:graphicFrameMkLst>
            <pc:docMk/>
            <pc:sldMk cId="2028591788" sldId="265"/>
            <ac:graphicFrameMk id="4" creationId="{B2833925-E110-4C6F-955A-A2DC6C1C143F}"/>
          </ac:graphicFrameMkLst>
        </pc:graphicFrameChg>
      </pc:sldChg>
      <pc:sldChg chg="modSp add mod">
        <pc:chgData name="Plumm, Karyn" userId="cb019d12-8818-4af5-ab8c-cbbb4cc1d8d4" providerId="ADAL" clId="{A8350E87-7EB9-4B61-A96F-26274A771373}" dt="2023-01-17T20:36:06.999" v="5148"/>
        <pc:sldMkLst>
          <pc:docMk/>
          <pc:sldMk cId="2029287932" sldId="266"/>
        </pc:sldMkLst>
        <pc:spChg chg="mod">
          <ac:chgData name="Plumm, Karyn" userId="cb019d12-8818-4af5-ab8c-cbbb4cc1d8d4" providerId="ADAL" clId="{A8350E87-7EB9-4B61-A96F-26274A771373}" dt="2022-12-28T17:57:40.687" v="1503" actId="20577"/>
          <ac:spMkLst>
            <pc:docMk/>
            <pc:sldMk cId="2029287932" sldId="266"/>
            <ac:spMk id="2" creationId="{05130CDF-96F9-415C-B653-8837771B97A9}"/>
          </ac:spMkLst>
        </pc:spChg>
        <pc:graphicFrameChg chg="mod">
          <ac:chgData name="Plumm, Karyn" userId="cb019d12-8818-4af5-ab8c-cbbb4cc1d8d4" providerId="ADAL" clId="{A8350E87-7EB9-4B61-A96F-26274A771373}" dt="2023-01-17T20:36:06.999" v="5148"/>
          <ac:graphicFrameMkLst>
            <pc:docMk/>
            <pc:sldMk cId="2029287932" sldId="266"/>
            <ac:graphicFrameMk id="4" creationId="{B2833925-E110-4C6F-955A-A2DC6C1C143F}"/>
          </ac:graphicFrameMkLst>
        </pc:graphicFrameChg>
      </pc:sldChg>
      <pc:sldChg chg="modSp new mod">
        <pc:chgData name="Plumm, Karyn" userId="cb019d12-8818-4af5-ab8c-cbbb4cc1d8d4" providerId="ADAL" clId="{A8350E87-7EB9-4B61-A96F-26274A771373}" dt="2022-12-29T18:17:02.714" v="3633" actId="20577"/>
        <pc:sldMkLst>
          <pc:docMk/>
          <pc:sldMk cId="3288783406" sldId="267"/>
        </pc:sldMkLst>
        <pc:spChg chg="mod">
          <ac:chgData name="Plumm, Karyn" userId="cb019d12-8818-4af5-ab8c-cbbb4cc1d8d4" providerId="ADAL" clId="{A8350E87-7EB9-4B61-A96F-26274A771373}" dt="2022-12-28T18:48:31.272" v="2279" actId="20577"/>
          <ac:spMkLst>
            <pc:docMk/>
            <pc:sldMk cId="3288783406" sldId="267"/>
            <ac:spMk id="2" creationId="{675079DA-293E-4362-844F-E9B8377148D8}"/>
          </ac:spMkLst>
        </pc:spChg>
        <pc:spChg chg="mod">
          <ac:chgData name="Plumm, Karyn" userId="cb019d12-8818-4af5-ab8c-cbbb4cc1d8d4" providerId="ADAL" clId="{A8350E87-7EB9-4B61-A96F-26274A771373}" dt="2022-12-29T18:17:02.714" v="3633" actId="20577"/>
          <ac:spMkLst>
            <pc:docMk/>
            <pc:sldMk cId="3288783406" sldId="267"/>
            <ac:spMk id="3" creationId="{80A38823-548C-4920-9B7F-6BAF01562C48}"/>
          </ac:spMkLst>
        </pc:spChg>
      </pc:sldChg>
      <pc:sldChg chg="modSp new mod">
        <pc:chgData name="Plumm, Karyn" userId="cb019d12-8818-4af5-ab8c-cbbb4cc1d8d4" providerId="ADAL" clId="{A8350E87-7EB9-4B61-A96F-26274A771373}" dt="2023-01-04T18:24:56.994" v="4953" actId="27636"/>
        <pc:sldMkLst>
          <pc:docMk/>
          <pc:sldMk cId="587585807" sldId="268"/>
        </pc:sldMkLst>
        <pc:spChg chg="mod">
          <ac:chgData name="Plumm, Karyn" userId="cb019d12-8818-4af5-ab8c-cbbb4cc1d8d4" providerId="ADAL" clId="{A8350E87-7EB9-4B61-A96F-26274A771373}" dt="2022-12-28T19:05:18.097" v="2688" actId="20577"/>
          <ac:spMkLst>
            <pc:docMk/>
            <pc:sldMk cId="587585807" sldId="268"/>
            <ac:spMk id="2" creationId="{93376845-B3DF-4C54-9E72-1D0DDDD53625}"/>
          </ac:spMkLst>
        </pc:spChg>
        <pc:spChg chg="mod">
          <ac:chgData name="Plumm, Karyn" userId="cb019d12-8818-4af5-ab8c-cbbb4cc1d8d4" providerId="ADAL" clId="{A8350E87-7EB9-4B61-A96F-26274A771373}" dt="2023-01-04T18:24:56.994" v="4953" actId="27636"/>
          <ac:spMkLst>
            <pc:docMk/>
            <pc:sldMk cId="587585807" sldId="268"/>
            <ac:spMk id="3" creationId="{1251EFAC-D848-47DD-8390-7C6A88B117A7}"/>
          </ac:spMkLst>
        </pc:spChg>
      </pc:sldChg>
      <pc:sldChg chg="modSp add mod ord">
        <pc:chgData name="Plumm, Karyn" userId="cb019d12-8818-4af5-ab8c-cbbb4cc1d8d4" providerId="ADAL" clId="{A8350E87-7EB9-4B61-A96F-26274A771373}" dt="2023-01-17T20:36:13.419" v="5149"/>
        <pc:sldMkLst>
          <pc:docMk/>
          <pc:sldMk cId="1899701461" sldId="269"/>
        </pc:sldMkLst>
        <pc:spChg chg="mod">
          <ac:chgData name="Plumm, Karyn" userId="cb019d12-8818-4af5-ab8c-cbbb4cc1d8d4" providerId="ADAL" clId="{A8350E87-7EB9-4B61-A96F-26274A771373}" dt="2022-12-29T16:04:36.092" v="2769" actId="20577"/>
          <ac:spMkLst>
            <pc:docMk/>
            <pc:sldMk cId="1899701461" sldId="269"/>
            <ac:spMk id="2" creationId="{05130CDF-96F9-415C-B653-8837771B97A9}"/>
          </ac:spMkLst>
        </pc:spChg>
        <pc:graphicFrameChg chg="mod">
          <ac:chgData name="Plumm, Karyn" userId="cb019d12-8818-4af5-ab8c-cbbb4cc1d8d4" providerId="ADAL" clId="{A8350E87-7EB9-4B61-A96F-26274A771373}" dt="2023-01-17T20:36:13.419" v="5149"/>
          <ac:graphicFrameMkLst>
            <pc:docMk/>
            <pc:sldMk cId="1899701461" sldId="269"/>
            <ac:graphicFrameMk id="4" creationId="{B2833925-E110-4C6F-955A-A2DC6C1C143F}"/>
          </ac:graphicFrameMkLst>
        </pc:graphicFrameChg>
      </pc:sldChg>
      <pc:sldChg chg="modSp add mod ord">
        <pc:chgData name="Plumm, Karyn" userId="cb019d12-8818-4af5-ab8c-cbbb4cc1d8d4" providerId="ADAL" clId="{A8350E87-7EB9-4B61-A96F-26274A771373}" dt="2023-01-17T20:36:20.020" v="5150"/>
        <pc:sldMkLst>
          <pc:docMk/>
          <pc:sldMk cId="327768942" sldId="270"/>
        </pc:sldMkLst>
        <pc:spChg chg="mod">
          <ac:chgData name="Plumm, Karyn" userId="cb019d12-8818-4af5-ab8c-cbbb4cc1d8d4" providerId="ADAL" clId="{A8350E87-7EB9-4B61-A96F-26274A771373}" dt="2022-12-29T16:06:03.529" v="2809" actId="20577"/>
          <ac:spMkLst>
            <pc:docMk/>
            <pc:sldMk cId="327768942" sldId="270"/>
            <ac:spMk id="2" creationId="{05130CDF-96F9-415C-B653-8837771B97A9}"/>
          </ac:spMkLst>
        </pc:spChg>
        <pc:graphicFrameChg chg="mod">
          <ac:chgData name="Plumm, Karyn" userId="cb019d12-8818-4af5-ab8c-cbbb4cc1d8d4" providerId="ADAL" clId="{A8350E87-7EB9-4B61-A96F-26274A771373}" dt="2023-01-17T20:36:20.020" v="5150"/>
          <ac:graphicFrameMkLst>
            <pc:docMk/>
            <pc:sldMk cId="327768942" sldId="270"/>
            <ac:graphicFrameMk id="4" creationId="{B2833925-E110-4C6F-955A-A2DC6C1C143F}"/>
          </ac:graphicFrameMkLst>
        </pc:graphicFrameChg>
      </pc:sldChg>
      <pc:sldChg chg="modSp add mod ord">
        <pc:chgData name="Plumm, Karyn" userId="cb019d12-8818-4af5-ab8c-cbbb4cc1d8d4" providerId="ADAL" clId="{A8350E87-7EB9-4B61-A96F-26274A771373}" dt="2023-01-17T20:36:29.986" v="5151"/>
        <pc:sldMkLst>
          <pc:docMk/>
          <pc:sldMk cId="2505743737" sldId="271"/>
        </pc:sldMkLst>
        <pc:spChg chg="mod">
          <ac:chgData name="Plumm, Karyn" userId="cb019d12-8818-4af5-ab8c-cbbb4cc1d8d4" providerId="ADAL" clId="{A8350E87-7EB9-4B61-A96F-26274A771373}" dt="2022-12-29T16:06:14.869" v="2841" actId="20577"/>
          <ac:spMkLst>
            <pc:docMk/>
            <pc:sldMk cId="2505743737" sldId="271"/>
            <ac:spMk id="2" creationId="{05130CDF-96F9-415C-B653-8837771B97A9}"/>
          </ac:spMkLst>
        </pc:spChg>
        <pc:graphicFrameChg chg="mod">
          <ac:chgData name="Plumm, Karyn" userId="cb019d12-8818-4af5-ab8c-cbbb4cc1d8d4" providerId="ADAL" clId="{A8350E87-7EB9-4B61-A96F-26274A771373}" dt="2023-01-17T20:36:29.986" v="5151"/>
          <ac:graphicFrameMkLst>
            <pc:docMk/>
            <pc:sldMk cId="2505743737" sldId="271"/>
            <ac:graphicFrameMk id="4" creationId="{B2833925-E110-4C6F-955A-A2DC6C1C143F}"/>
          </ac:graphicFrameMkLst>
        </pc:graphicFrameChg>
      </pc:sldChg>
      <pc:sldChg chg="modSp add mod ord">
        <pc:chgData name="Plumm, Karyn" userId="cb019d12-8818-4af5-ab8c-cbbb4cc1d8d4" providerId="ADAL" clId="{A8350E87-7EB9-4B61-A96F-26274A771373}" dt="2023-01-17T20:36:37.753" v="5152"/>
        <pc:sldMkLst>
          <pc:docMk/>
          <pc:sldMk cId="1160091880" sldId="272"/>
        </pc:sldMkLst>
        <pc:spChg chg="mod">
          <ac:chgData name="Plumm, Karyn" userId="cb019d12-8818-4af5-ab8c-cbbb4cc1d8d4" providerId="ADAL" clId="{A8350E87-7EB9-4B61-A96F-26274A771373}" dt="2022-12-29T16:06:26.628" v="2875" actId="20577"/>
          <ac:spMkLst>
            <pc:docMk/>
            <pc:sldMk cId="1160091880" sldId="272"/>
            <ac:spMk id="2" creationId="{05130CDF-96F9-415C-B653-8837771B97A9}"/>
          </ac:spMkLst>
        </pc:spChg>
        <pc:graphicFrameChg chg="mod">
          <ac:chgData name="Plumm, Karyn" userId="cb019d12-8818-4af5-ab8c-cbbb4cc1d8d4" providerId="ADAL" clId="{A8350E87-7EB9-4B61-A96F-26274A771373}" dt="2023-01-17T20:36:37.753" v="5152"/>
          <ac:graphicFrameMkLst>
            <pc:docMk/>
            <pc:sldMk cId="1160091880" sldId="272"/>
            <ac:graphicFrameMk id="4" creationId="{B2833925-E110-4C6F-955A-A2DC6C1C143F}"/>
          </ac:graphicFrameMkLst>
        </pc:graphicFrameChg>
      </pc:sldChg>
      <pc:sldChg chg="modSp add mod ord">
        <pc:chgData name="Plumm, Karyn" userId="cb019d12-8818-4af5-ab8c-cbbb4cc1d8d4" providerId="ADAL" clId="{A8350E87-7EB9-4B61-A96F-26274A771373}" dt="2023-01-17T20:36:45.303" v="5153"/>
        <pc:sldMkLst>
          <pc:docMk/>
          <pc:sldMk cId="2674624067" sldId="273"/>
        </pc:sldMkLst>
        <pc:spChg chg="mod">
          <ac:chgData name="Plumm, Karyn" userId="cb019d12-8818-4af5-ab8c-cbbb4cc1d8d4" providerId="ADAL" clId="{A8350E87-7EB9-4B61-A96F-26274A771373}" dt="2022-12-29T16:06:39.090" v="2907" actId="20577"/>
          <ac:spMkLst>
            <pc:docMk/>
            <pc:sldMk cId="2674624067" sldId="273"/>
            <ac:spMk id="2" creationId="{05130CDF-96F9-415C-B653-8837771B97A9}"/>
          </ac:spMkLst>
        </pc:spChg>
        <pc:graphicFrameChg chg="mod">
          <ac:chgData name="Plumm, Karyn" userId="cb019d12-8818-4af5-ab8c-cbbb4cc1d8d4" providerId="ADAL" clId="{A8350E87-7EB9-4B61-A96F-26274A771373}" dt="2023-01-17T20:36:45.303" v="5153"/>
          <ac:graphicFrameMkLst>
            <pc:docMk/>
            <pc:sldMk cId="2674624067" sldId="273"/>
            <ac:graphicFrameMk id="4" creationId="{B2833925-E110-4C6F-955A-A2DC6C1C143F}"/>
          </ac:graphicFrameMkLst>
        </pc:graphicFrameChg>
      </pc:sldChg>
      <pc:sldChg chg="modSp add mod ord">
        <pc:chgData name="Plumm, Karyn" userId="cb019d12-8818-4af5-ab8c-cbbb4cc1d8d4" providerId="ADAL" clId="{A8350E87-7EB9-4B61-A96F-26274A771373}" dt="2023-01-17T20:36:54.370" v="5154"/>
        <pc:sldMkLst>
          <pc:docMk/>
          <pc:sldMk cId="3086412033" sldId="274"/>
        </pc:sldMkLst>
        <pc:spChg chg="mod">
          <ac:chgData name="Plumm, Karyn" userId="cb019d12-8818-4af5-ab8c-cbbb4cc1d8d4" providerId="ADAL" clId="{A8350E87-7EB9-4B61-A96F-26274A771373}" dt="2022-12-29T16:06:49.708" v="2939" actId="20577"/>
          <ac:spMkLst>
            <pc:docMk/>
            <pc:sldMk cId="3086412033" sldId="274"/>
            <ac:spMk id="2" creationId="{05130CDF-96F9-415C-B653-8837771B97A9}"/>
          </ac:spMkLst>
        </pc:spChg>
        <pc:graphicFrameChg chg="mod">
          <ac:chgData name="Plumm, Karyn" userId="cb019d12-8818-4af5-ab8c-cbbb4cc1d8d4" providerId="ADAL" clId="{A8350E87-7EB9-4B61-A96F-26274A771373}" dt="2023-01-17T20:36:54.370" v="5154"/>
          <ac:graphicFrameMkLst>
            <pc:docMk/>
            <pc:sldMk cId="3086412033" sldId="274"/>
            <ac:graphicFrameMk id="4" creationId="{B2833925-E110-4C6F-955A-A2DC6C1C143F}"/>
          </ac:graphicFrameMkLst>
        </pc:graphicFrameChg>
      </pc:sldChg>
      <pc:sldChg chg="addSp delSp modSp new del mod">
        <pc:chgData name="Plumm, Karyn" userId="cb019d12-8818-4af5-ab8c-cbbb4cc1d8d4" providerId="ADAL" clId="{A8350E87-7EB9-4B61-A96F-26274A771373}" dt="2022-12-29T18:10:56.421" v="3068" actId="2696"/>
        <pc:sldMkLst>
          <pc:docMk/>
          <pc:sldMk cId="1941732662" sldId="275"/>
        </pc:sldMkLst>
        <pc:spChg chg="mod">
          <ac:chgData name="Plumm, Karyn" userId="cb019d12-8818-4af5-ab8c-cbbb4cc1d8d4" providerId="ADAL" clId="{A8350E87-7EB9-4B61-A96F-26274A771373}" dt="2022-12-29T18:09:28.495" v="3062" actId="6549"/>
          <ac:spMkLst>
            <pc:docMk/>
            <pc:sldMk cId="1941732662" sldId="275"/>
            <ac:spMk id="2" creationId="{91CA9756-6BD0-4605-9647-DF3569A0EEE4}"/>
          </ac:spMkLst>
        </pc:spChg>
        <pc:spChg chg="del">
          <ac:chgData name="Plumm, Karyn" userId="cb019d12-8818-4af5-ab8c-cbbb4cc1d8d4" providerId="ADAL" clId="{A8350E87-7EB9-4B61-A96F-26274A771373}" dt="2022-12-29T18:10:11.811" v="3063" actId="22"/>
          <ac:spMkLst>
            <pc:docMk/>
            <pc:sldMk cId="1941732662" sldId="275"/>
            <ac:spMk id="3" creationId="{D3F26E22-81CC-4E87-A442-730E670CBDE2}"/>
          </ac:spMkLst>
        </pc:spChg>
        <pc:spChg chg="add mod">
          <ac:chgData name="Plumm, Karyn" userId="cb019d12-8818-4af5-ab8c-cbbb4cc1d8d4" providerId="ADAL" clId="{A8350E87-7EB9-4B61-A96F-26274A771373}" dt="2022-12-29T18:10:28.868" v="3067" actId="478"/>
          <ac:spMkLst>
            <pc:docMk/>
            <pc:sldMk cId="1941732662" sldId="275"/>
            <ac:spMk id="7" creationId="{36085216-B8BF-488F-8A76-D91B37A82917}"/>
          </ac:spMkLst>
        </pc:spChg>
        <pc:picChg chg="add del mod ord">
          <ac:chgData name="Plumm, Karyn" userId="cb019d12-8818-4af5-ab8c-cbbb4cc1d8d4" providerId="ADAL" clId="{A8350E87-7EB9-4B61-A96F-26274A771373}" dt="2022-12-29T18:10:28.868" v="3067" actId="478"/>
          <ac:picMkLst>
            <pc:docMk/>
            <pc:sldMk cId="1941732662" sldId="275"/>
            <ac:picMk id="5" creationId="{E75EBD2D-702F-4B6D-BD0F-EF7029AC1099}"/>
          </ac:picMkLst>
        </pc:picChg>
      </pc:sldChg>
      <pc:sldChg chg="modSp new mod">
        <pc:chgData name="Plumm, Karyn" userId="cb019d12-8818-4af5-ab8c-cbbb4cc1d8d4" providerId="ADAL" clId="{A8350E87-7EB9-4B61-A96F-26274A771373}" dt="2022-12-29T18:13:59.435" v="3506" actId="20577"/>
        <pc:sldMkLst>
          <pc:docMk/>
          <pc:sldMk cId="3930286200" sldId="275"/>
        </pc:sldMkLst>
        <pc:spChg chg="mod">
          <ac:chgData name="Plumm, Karyn" userId="cb019d12-8818-4af5-ab8c-cbbb4cc1d8d4" providerId="ADAL" clId="{A8350E87-7EB9-4B61-A96F-26274A771373}" dt="2022-12-29T18:11:04.871" v="3090" actId="20577"/>
          <ac:spMkLst>
            <pc:docMk/>
            <pc:sldMk cId="3930286200" sldId="275"/>
            <ac:spMk id="2" creationId="{02CF22D0-652E-4F45-8701-E27AFE9E9487}"/>
          </ac:spMkLst>
        </pc:spChg>
        <pc:spChg chg="mod">
          <ac:chgData name="Plumm, Karyn" userId="cb019d12-8818-4af5-ab8c-cbbb4cc1d8d4" providerId="ADAL" clId="{A8350E87-7EB9-4B61-A96F-26274A771373}" dt="2022-12-29T18:13:59.435" v="3506" actId="20577"/>
          <ac:spMkLst>
            <pc:docMk/>
            <pc:sldMk cId="3930286200" sldId="275"/>
            <ac:spMk id="3" creationId="{E5C12000-F3C3-42CC-94F3-905508D750FB}"/>
          </ac:spMkLst>
        </pc:spChg>
      </pc:sldChg>
      <pc:sldChg chg="modSp new del mod">
        <pc:chgData name="Plumm, Karyn" userId="cb019d12-8818-4af5-ab8c-cbbb4cc1d8d4" providerId="ADAL" clId="{A8350E87-7EB9-4B61-A96F-26274A771373}" dt="2022-12-29T18:13:39.404" v="3453" actId="2696"/>
        <pc:sldMkLst>
          <pc:docMk/>
          <pc:sldMk cId="3114873304" sldId="276"/>
        </pc:sldMkLst>
        <pc:spChg chg="mod">
          <ac:chgData name="Plumm, Karyn" userId="cb019d12-8818-4af5-ab8c-cbbb4cc1d8d4" providerId="ADAL" clId="{A8350E87-7EB9-4B61-A96F-26274A771373}" dt="2022-12-29T18:13:34.915" v="3452" actId="20577"/>
          <ac:spMkLst>
            <pc:docMk/>
            <pc:sldMk cId="3114873304" sldId="276"/>
            <ac:spMk id="2" creationId="{03DFEB78-32BF-4147-982D-CDCFD89A94F5}"/>
          </ac:spMkLst>
        </pc:spChg>
      </pc:sldChg>
      <pc:sldChg chg="modSp new mod">
        <pc:chgData name="Plumm, Karyn" userId="cb019d12-8818-4af5-ab8c-cbbb4cc1d8d4" providerId="ADAL" clId="{A8350E87-7EB9-4B61-A96F-26274A771373}" dt="2023-01-13T14:36:42.458" v="5001" actId="313"/>
        <pc:sldMkLst>
          <pc:docMk/>
          <pc:sldMk cId="3759487626" sldId="276"/>
        </pc:sldMkLst>
        <pc:spChg chg="mod">
          <ac:chgData name="Plumm, Karyn" userId="cb019d12-8818-4af5-ab8c-cbbb4cc1d8d4" providerId="ADAL" clId="{A8350E87-7EB9-4B61-A96F-26274A771373}" dt="2022-12-29T18:18:23.604" v="3651" actId="6549"/>
          <ac:spMkLst>
            <pc:docMk/>
            <pc:sldMk cId="3759487626" sldId="276"/>
            <ac:spMk id="2" creationId="{BE552C06-1F4D-4745-BF26-D46F0902A3D1}"/>
          </ac:spMkLst>
        </pc:spChg>
        <pc:spChg chg="mod">
          <ac:chgData name="Plumm, Karyn" userId="cb019d12-8818-4af5-ab8c-cbbb4cc1d8d4" providerId="ADAL" clId="{A8350E87-7EB9-4B61-A96F-26274A771373}" dt="2023-01-13T14:36:42.458" v="5001" actId="313"/>
          <ac:spMkLst>
            <pc:docMk/>
            <pc:sldMk cId="3759487626" sldId="276"/>
            <ac:spMk id="3" creationId="{8957C3AF-7516-4FA5-A3FE-AF09C1FF231D}"/>
          </ac:spMkLst>
        </pc:spChg>
      </pc:sldChg>
      <pc:sldChg chg="modSp new mod">
        <pc:chgData name="Plumm, Karyn" userId="cb019d12-8818-4af5-ab8c-cbbb4cc1d8d4" providerId="ADAL" clId="{A8350E87-7EB9-4B61-A96F-26274A771373}" dt="2023-01-17T20:32:34.469" v="5006"/>
        <pc:sldMkLst>
          <pc:docMk/>
          <pc:sldMk cId="3940213550" sldId="277"/>
        </pc:sldMkLst>
        <pc:spChg chg="mod">
          <ac:chgData name="Plumm, Karyn" userId="cb019d12-8818-4af5-ab8c-cbbb4cc1d8d4" providerId="ADAL" clId="{A8350E87-7EB9-4B61-A96F-26274A771373}" dt="2023-01-17T20:32:22.536" v="5003"/>
          <ac:spMkLst>
            <pc:docMk/>
            <pc:sldMk cId="3940213550" sldId="277"/>
            <ac:spMk id="2" creationId="{DEB3BCCD-2198-425F-9FC5-382723F82356}"/>
          </ac:spMkLst>
        </pc:spChg>
        <pc:spChg chg="mod">
          <ac:chgData name="Plumm, Karyn" userId="cb019d12-8818-4af5-ab8c-cbbb4cc1d8d4" providerId="ADAL" clId="{A8350E87-7EB9-4B61-A96F-26274A771373}" dt="2023-01-17T20:32:34.469" v="5006"/>
          <ac:spMkLst>
            <pc:docMk/>
            <pc:sldMk cId="3940213550" sldId="277"/>
            <ac:spMk id="3" creationId="{6F4ABDDF-7638-453C-80C1-99BDC14F32EE}"/>
          </ac:spMkLst>
        </pc:spChg>
      </pc:sldChg>
      <pc:sldChg chg="addSp modSp new mod">
        <pc:chgData name="Plumm, Karyn" userId="cb019d12-8818-4af5-ab8c-cbbb4cc1d8d4" providerId="ADAL" clId="{A8350E87-7EB9-4B61-A96F-26274A771373}" dt="2023-01-18T14:23:47.457" v="5306" actId="1076"/>
        <pc:sldMkLst>
          <pc:docMk/>
          <pc:sldMk cId="4232947079" sldId="278"/>
        </pc:sldMkLst>
        <pc:spChg chg="mod">
          <ac:chgData name="Plumm, Karyn" userId="cb019d12-8818-4af5-ab8c-cbbb4cc1d8d4" providerId="ADAL" clId="{A8350E87-7EB9-4B61-A96F-26274A771373}" dt="2023-01-18T14:21:19.577" v="5184" actId="20577"/>
          <ac:spMkLst>
            <pc:docMk/>
            <pc:sldMk cId="4232947079" sldId="278"/>
            <ac:spMk id="2" creationId="{FE7F4EB3-0DF6-4D7D-9D22-119179F7C1E7}"/>
          </ac:spMkLst>
        </pc:spChg>
        <pc:spChg chg="mod">
          <ac:chgData name="Plumm, Karyn" userId="cb019d12-8818-4af5-ab8c-cbbb4cc1d8d4" providerId="ADAL" clId="{A8350E87-7EB9-4B61-A96F-26274A771373}" dt="2023-01-18T14:23:33.526" v="5300" actId="20577"/>
          <ac:spMkLst>
            <pc:docMk/>
            <pc:sldMk cId="4232947079" sldId="278"/>
            <ac:spMk id="3" creationId="{EEEDAD94-2166-4896-8606-C4D2A3483BAC}"/>
          </ac:spMkLst>
        </pc:spChg>
        <pc:picChg chg="add mod">
          <ac:chgData name="Plumm, Karyn" userId="cb019d12-8818-4af5-ab8c-cbbb4cc1d8d4" providerId="ADAL" clId="{A8350E87-7EB9-4B61-A96F-26274A771373}" dt="2023-01-18T14:23:47.457" v="5306" actId="1076"/>
          <ac:picMkLst>
            <pc:docMk/>
            <pc:sldMk cId="4232947079" sldId="278"/>
            <ac:picMk id="5" creationId="{4C5D11F6-D2FD-436F-B3D2-86B891F91B9B}"/>
          </ac:picMkLst>
        </pc:picChg>
      </pc:sldChg>
      <pc:sldChg chg="addSp delSp modSp new mod chgLayout">
        <pc:chgData name="Plumm, Karyn" userId="cb019d12-8818-4af5-ab8c-cbbb4cc1d8d4" providerId="ADAL" clId="{A8350E87-7EB9-4B61-A96F-26274A771373}" dt="2023-01-18T14:26:16.763" v="5487" actId="20577"/>
        <pc:sldMkLst>
          <pc:docMk/>
          <pc:sldMk cId="2510732861" sldId="279"/>
        </pc:sldMkLst>
        <pc:spChg chg="mod ord">
          <ac:chgData name="Plumm, Karyn" userId="cb019d12-8818-4af5-ab8c-cbbb4cc1d8d4" providerId="ADAL" clId="{A8350E87-7EB9-4B61-A96F-26274A771373}" dt="2023-01-18T14:25:31.720" v="5341" actId="700"/>
          <ac:spMkLst>
            <pc:docMk/>
            <pc:sldMk cId="2510732861" sldId="279"/>
            <ac:spMk id="2" creationId="{3C817303-99E8-44DB-99BE-47CB25A3A667}"/>
          </ac:spMkLst>
        </pc:spChg>
        <pc:spChg chg="add del mod">
          <ac:chgData name="Plumm, Karyn" userId="cb019d12-8818-4af5-ab8c-cbbb4cc1d8d4" providerId="ADAL" clId="{A8350E87-7EB9-4B61-A96F-26274A771373}" dt="2023-01-18T14:26:16.763" v="5487" actId="20577"/>
          <ac:spMkLst>
            <pc:docMk/>
            <pc:sldMk cId="2510732861" sldId="279"/>
            <ac:spMk id="3" creationId="{FB7CE2D6-C628-49DE-8C76-2EE64FC46FDF}"/>
          </ac:spMkLst>
        </pc:spChg>
        <pc:picChg chg="add del mod ord">
          <ac:chgData name="Plumm, Karyn" userId="cb019d12-8818-4af5-ab8c-cbbb4cc1d8d4" providerId="ADAL" clId="{A8350E87-7EB9-4B61-A96F-26274A771373}" dt="2023-01-18T14:25:33.547" v="5344" actId="22"/>
          <ac:picMkLst>
            <pc:docMk/>
            <pc:sldMk cId="2510732861" sldId="279"/>
            <ac:picMk id="5" creationId="{80F55A00-3C86-47D8-BC2F-DCB15A0600FD}"/>
          </ac:picMkLst>
        </pc:picChg>
        <pc:picChg chg="add mod">
          <ac:chgData name="Plumm, Karyn" userId="cb019d12-8818-4af5-ab8c-cbbb4cc1d8d4" providerId="ADAL" clId="{A8350E87-7EB9-4B61-A96F-26274A771373}" dt="2023-01-18T14:26:12.150" v="5486" actId="1076"/>
          <ac:picMkLst>
            <pc:docMk/>
            <pc:sldMk cId="2510732861" sldId="279"/>
            <ac:picMk id="7" creationId="{93194A88-51F4-4C0A-8C87-07EE9A111812}"/>
          </ac:picMkLst>
        </pc:picChg>
      </pc:sldChg>
    </pc:docChg>
  </pc:docChgLst>
  <pc:docChgLst>
    <pc:chgData name="Plumm, Karyn" userId="cb019d12-8818-4af5-ab8c-cbbb4cc1d8d4" providerId="ADAL" clId="{5A249BB8-BA5C-4330-B11A-82CE09631EF1}"/>
    <pc:docChg chg="undo redo custSel addSld delSld modSld sldOrd">
      <pc:chgData name="Plumm, Karyn" userId="cb019d12-8818-4af5-ab8c-cbbb4cc1d8d4" providerId="ADAL" clId="{5A249BB8-BA5C-4330-B11A-82CE09631EF1}" dt="2024-06-19T18:43:02.334" v="4260" actId="6549"/>
      <pc:docMkLst>
        <pc:docMk/>
      </pc:docMkLst>
      <pc:sldChg chg="modSp mod">
        <pc:chgData name="Plumm, Karyn" userId="cb019d12-8818-4af5-ab8c-cbbb4cc1d8d4" providerId="ADAL" clId="{5A249BB8-BA5C-4330-B11A-82CE09631EF1}" dt="2024-06-13T18:33:00.576" v="16" actId="20577"/>
        <pc:sldMkLst>
          <pc:docMk/>
          <pc:sldMk cId="1537397688" sldId="256"/>
        </pc:sldMkLst>
        <pc:spChg chg="mod">
          <ac:chgData name="Plumm, Karyn" userId="cb019d12-8818-4af5-ab8c-cbbb4cc1d8d4" providerId="ADAL" clId="{5A249BB8-BA5C-4330-B11A-82CE09631EF1}" dt="2024-06-13T18:33:00.576" v="16" actId="20577"/>
          <ac:spMkLst>
            <pc:docMk/>
            <pc:sldMk cId="1537397688" sldId="256"/>
            <ac:spMk id="3" creationId="{2C920E37-C305-4997-A8F8-FBEB4EC186FC}"/>
          </ac:spMkLst>
        </pc:spChg>
      </pc:sldChg>
      <pc:sldChg chg="modSp mod">
        <pc:chgData name="Plumm, Karyn" userId="cb019d12-8818-4af5-ab8c-cbbb4cc1d8d4" providerId="ADAL" clId="{5A249BB8-BA5C-4330-B11A-82CE09631EF1}" dt="2024-06-19T13:25:06.392" v="2993" actId="20577"/>
        <pc:sldMkLst>
          <pc:docMk/>
          <pc:sldMk cId="2709776820" sldId="259"/>
        </pc:sldMkLst>
        <pc:spChg chg="mod">
          <ac:chgData name="Plumm, Karyn" userId="cb019d12-8818-4af5-ab8c-cbbb4cc1d8d4" providerId="ADAL" clId="{5A249BB8-BA5C-4330-B11A-82CE09631EF1}" dt="2024-06-19T13:25:06.392" v="2993" actId="20577"/>
          <ac:spMkLst>
            <pc:docMk/>
            <pc:sldMk cId="2709776820" sldId="259"/>
            <ac:spMk id="3" creationId="{F9F4A727-0F67-46BB-8415-7482EDAF2207}"/>
          </ac:spMkLst>
        </pc:spChg>
      </pc:sldChg>
      <pc:sldChg chg="modSp mod">
        <pc:chgData name="Plumm, Karyn" userId="cb019d12-8818-4af5-ab8c-cbbb4cc1d8d4" providerId="ADAL" clId="{5A249BB8-BA5C-4330-B11A-82CE09631EF1}" dt="2024-06-13T18:40:44.265" v="564" actId="20577"/>
        <pc:sldMkLst>
          <pc:docMk/>
          <pc:sldMk cId="4124518251" sldId="260"/>
        </pc:sldMkLst>
        <pc:spChg chg="mod">
          <ac:chgData name="Plumm, Karyn" userId="cb019d12-8818-4af5-ab8c-cbbb4cc1d8d4" providerId="ADAL" clId="{5A249BB8-BA5C-4330-B11A-82CE09631EF1}" dt="2024-06-13T18:40:44.265" v="564" actId="20577"/>
          <ac:spMkLst>
            <pc:docMk/>
            <pc:sldMk cId="4124518251" sldId="260"/>
            <ac:spMk id="3" creationId="{D11DFADB-9EA9-4FC5-BFA0-FC2F66C196EE}"/>
          </ac:spMkLst>
        </pc:spChg>
      </pc:sldChg>
      <pc:sldChg chg="modSp mod">
        <pc:chgData name="Plumm, Karyn" userId="cb019d12-8818-4af5-ab8c-cbbb4cc1d8d4" providerId="ADAL" clId="{5A249BB8-BA5C-4330-B11A-82CE09631EF1}" dt="2024-06-13T18:50:35.444" v="722" actId="20577"/>
        <pc:sldMkLst>
          <pc:docMk/>
          <pc:sldMk cId="3288783406" sldId="267"/>
        </pc:sldMkLst>
        <pc:spChg chg="mod">
          <ac:chgData name="Plumm, Karyn" userId="cb019d12-8818-4af5-ab8c-cbbb4cc1d8d4" providerId="ADAL" clId="{5A249BB8-BA5C-4330-B11A-82CE09631EF1}" dt="2024-06-13T18:50:35.444" v="722" actId="20577"/>
          <ac:spMkLst>
            <pc:docMk/>
            <pc:sldMk cId="3288783406" sldId="267"/>
            <ac:spMk id="3" creationId="{80A38823-548C-4920-9B7F-6BAF01562C48}"/>
          </ac:spMkLst>
        </pc:spChg>
      </pc:sldChg>
      <pc:sldChg chg="modSp mod">
        <pc:chgData name="Plumm, Karyn" userId="cb019d12-8818-4af5-ab8c-cbbb4cc1d8d4" providerId="ADAL" clId="{5A249BB8-BA5C-4330-B11A-82CE09631EF1}" dt="2024-06-18T17:42:52.637" v="2429" actId="13926"/>
        <pc:sldMkLst>
          <pc:docMk/>
          <pc:sldMk cId="587585807" sldId="268"/>
        </pc:sldMkLst>
        <pc:spChg chg="mod">
          <ac:chgData name="Plumm, Karyn" userId="cb019d12-8818-4af5-ab8c-cbbb4cc1d8d4" providerId="ADAL" clId="{5A249BB8-BA5C-4330-B11A-82CE09631EF1}" dt="2024-06-18T17:42:52.637" v="2429" actId="13926"/>
          <ac:spMkLst>
            <pc:docMk/>
            <pc:sldMk cId="587585807" sldId="268"/>
            <ac:spMk id="2" creationId="{93376845-B3DF-4C54-9E72-1D0DDDD53625}"/>
          </ac:spMkLst>
        </pc:spChg>
        <pc:spChg chg="mod">
          <ac:chgData name="Plumm, Karyn" userId="cb019d12-8818-4af5-ab8c-cbbb4cc1d8d4" providerId="ADAL" clId="{5A249BB8-BA5C-4330-B11A-82CE09631EF1}" dt="2024-06-18T17:42:26.232" v="2428" actId="20577"/>
          <ac:spMkLst>
            <pc:docMk/>
            <pc:sldMk cId="587585807" sldId="268"/>
            <ac:spMk id="3" creationId="{1251EFAC-D848-47DD-8390-7C6A88B117A7}"/>
          </ac:spMkLst>
        </pc:spChg>
      </pc:sldChg>
      <pc:sldChg chg="modSp mod">
        <pc:chgData name="Plumm, Karyn" userId="cb019d12-8818-4af5-ab8c-cbbb4cc1d8d4" providerId="ADAL" clId="{5A249BB8-BA5C-4330-B11A-82CE09631EF1}" dt="2024-06-13T18:35:16.773" v="224" actId="20577"/>
        <pc:sldMkLst>
          <pc:docMk/>
          <pc:sldMk cId="3930286200" sldId="275"/>
        </pc:sldMkLst>
        <pc:spChg chg="mod">
          <ac:chgData name="Plumm, Karyn" userId="cb019d12-8818-4af5-ab8c-cbbb4cc1d8d4" providerId="ADAL" clId="{5A249BB8-BA5C-4330-B11A-82CE09631EF1}" dt="2024-06-13T18:34:29.357" v="73" actId="20577"/>
          <ac:spMkLst>
            <pc:docMk/>
            <pc:sldMk cId="3930286200" sldId="275"/>
            <ac:spMk id="2" creationId="{02CF22D0-652E-4F45-8701-E27AFE9E9487}"/>
          </ac:spMkLst>
        </pc:spChg>
        <pc:spChg chg="mod">
          <ac:chgData name="Plumm, Karyn" userId="cb019d12-8818-4af5-ab8c-cbbb4cc1d8d4" providerId="ADAL" clId="{5A249BB8-BA5C-4330-B11A-82CE09631EF1}" dt="2024-06-13T18:35:16.773" v="224" actId="20577"/>
          <ac:spMkLst>
            <pc:docMk/>
            <pc:sldMk cId="3930286200" sldId="275"/>
            <ac:spMk id="3" creationId="{E5C12000-F3C3-42CC-94F3-905508D750FB}"/>
          </ac:spMkLst>
        </pc:spChg>
      </pc:sldChg>
      <pc:sldChg chg="modSp mod">
        <pc:chgData name="Plumm, Karyn" userId="cb019d12-8818-4af5-ab8c-cbbb4cc1d8d4" providerId="ADAL" clId="{5A249BB8-BA5C-4330-B11A-82CE09631EF1}" dt="2024-06-18T17:51:36.958" v="2689" actId="13926"/>
        <pc:sldMkLst>
          <pc:docMk/>
          <pc:sldMk cId="3759487626" sldId="276"/>
        </pc:sldMkLst>
        <pc:spChg chg="mod">
          <ac:chgData name="Plumm, Karyn" userId="cb019d12-8818-4af5-ab8c-cbbb4cc1d8d4" providerId="ADAL" clId="{5A249BB8-BA5C-4330-B11A-82CE09631EF1}" dt="2024-06-18T17:51:36.958" v="2689" actId="13926"/>
          <ac:spMkLst>
            <pc:docMk/>
            <pc:sldMk cId="3759487626" sldId="276"/>
            <ac:spMk id="2" creationId="{BE552C06-1F4D-4745-BF26-D46F0902A3D1}"/>
          </ac:spMkLst>
        </pc:spChg>
        <pc:spChg chg="mod">
          <ac:chgData name="Plumm, Karyn" userId="cb019d12-8818-4af5-ab8c-cbbb4cc1d8d4" providerId="ADAL" clId="{5A249BB8-BA5C-4330-B11A-82CE09631EF1}" dt="2024-06-18T17:51:26.661" v="2688" actId="20577"/>
          <ac:spMkLst>
            <pc:docMk/>
            <pc:sldMk cId="3759487626" sldId="276"/>
            <ac:spMk id="3" creationId="{8957C3AF-7516-4FA5-A3FE-AF09C1FF231D}"/>
          </ac:spMkLst>
        </pc:spChg>
      </pc:sldChg>
      <pc:sldChg chg="del">
        <pc:chgData name="Plumm, Karyn" userId="cb019d12-8818-4af5-ab8c-cbbb4cc1d8d4" providerId="ADAL" clId="{5A249BB8-BA5C-4330-B11A-82CE09631EF1}" dt="2024-06-18T17:27:07.237" v="2072" actId="2696"/>
        <pc:sldMkLst>
          <pc:docMk/>
          <pc:sldMk cId="4232947079" sldId="278"/>
        </pc:sldMkLst>
      </pc:sldChg>
      <pc:sldChg chg="del">
        <pc:chgData name="Plumm, Karyn" userId="cb019d12-8818-4af5-ab8c-cbbb4cc1d8d4" providerId="ADAL" clId="{5A249BB8-BA5C-4330-B11A-82CE09631EF1}" dt="2024-06-18T17:27:09.883" v="2073" actId="2696"/>
        <pc:sldMkLst>
          <pc:docMk/>
          <pc:sldMk cId="2510732861" sldId="279"/>
        </pc:sldMkLst>
      </pc:sldChg>
      <pc:sldChg chg="modSp mod">
        <pc:chgData name="Plumm, Karyn" userId="cb019d12-8818-4af5-ab8c-cbbb4cc1d8d4" providerId="ADAL" clId="{5A249BB8-BA5C-4330-B11A-82CE09631EF1}" dt="2024-06-13T18:45:15.607" v="605" actId="27918"/>
        <pc:sldMkLst>
          <pc:docMk/>
          <pc:sldMk cId="1913009021" sldId="280"/>
        </pc:sldMkLst>
        <pc:spChg chg="mod">
          <ac:chgData name="Plumm, Karyn" userId="cb019d12-8818-4af5-ab8c-cbbb4cc1d8d4" providerId="ADAL" clId="{5A249BB8-BA5C-4330-B11A-82CE09631EF1}" dt="2024-06-13T18:41:31.610" v="575" actId="20577"/>
          <ac:spMkLst>
            <pc:docMk/>
            <pc:sldMk cId="1913009021" sldId="280"/>
            <ac:spMk id="2" creationId="{176BC1E2-6A3D-FF8C-FDC9-9B8927D8B423}"/>
          </ac:spMkLst>
        </pc:spChg>
        <pc:graphicFrameChg chg="mod">
          <ac:chgData name="Plumm, Karyn" userId="cb019d12-8818-4af5-ab8c-cbbb4cc1d8d4" providerId="ADAL" clId="{5A249BB8-BA5C-4330-B11A-82CE09631EF1}" dt="2024-06-13T18:41:38.485" v="582" actId="20577"/>
          <ac:graphicFrameMkLst>
            <pc:docMk/>
            <pc:sldMk cId="1913009021" sldId="280"/>
            <ac:graphicFrameMk id="6" creationId="{33199E5B-5474-D408-D1DB-1E6BD5426F1D}"/>
          </ac:graphicFrameMkLst>
        </pc:graphicFrameChg>
      </pc:sldChg>
      <pc:sldChg chg="modSp mod">
        <pc:chgData name="Plumm, Karyn" userId="cb019d12-8818-4af5-ab8c-cbbb4cc1d8d4" providerId="ADAL" clId="{5A249BB8-BA5C-4330-B11A-82CE09631EF1}" dt="2024-06-19T13:26:27.461" v="2996" actId="27918"/>
        <pc:sldMkLst>
          <pc:docMk/>
          <pc:sldMk cId="1221042138" sldId="282"/>
        </pc:sldMkLst>
        <pc:spChg chg="mod">
          <ac:chgData name="Plumm, Karyn" userId="cb019d12-8818-4af5-ab8c-cbbb4cc1d8d4" providerId="ADAL" clId="{5A249BB8-BA5C-4330-B11A-82CE09631EF1}" dt="2024-06-13T18:45:42.524" v="616" actId="20577"/>
          <ac:spMkLst>
            <pc:docMk/>
            <pc:sldMk cId="1221042138" sldId="282"/>
            <ac:spMk id="2" creationId="{176BC1E2-6A3D-FF8C-FDC9-9B8927D8B423}"/>
          </ac:spMkLst>
        </pc:spChg>
        <pc:graphicFrameChg chg="mod">
          <ac:chgData name="Plumm, Karyn" userId="cb019d12-8818-4af5-ab8c-cbbb4cc1d8d4" providerId="ADAL" clId="{5A249BB8-BA5C-4330-B11A-82CE09631EF1}" dt="2024-06-13T18:45:47.845" v="623" actId="20577"/>
          <ac:graphicFrameMkLst>
            <pc:docMk/>
            <pc:sldMk cId="1221042138" sldId="282"/>
            <ac:graphicFrameMk id="6" creationId="{33199E5B-5474-D408-D1DB-1E6BD5426F1D}"/>
          </ac:graphicFrameMkLst>
        </pc:graphicFrameChg>
      </pc:sldChg>
      <pc:sldChg chg="modSp mod">
        <pc:chgData name="Plumm, Karyn" userId="cb019d12-8818-4af5-ab8c-cbbb4cc1d8d4" providerId="ADAL" clId="{5A249BB8-BA5C-4330-B11A-82CE09631EF1}" dt="2024-06-13T19:52:58.793" v="840" actId="20577"/>
        <pc:sldMkLst>
          <pc:docMk/>
          <pc:sldMk cId="1769448438" sldId="283"/>
        </pc:sldMkLst>
        <pc:spChg chg="mod">
          <ac:chgData name="Plumm, Karyn" userId="cb019d12-8818-4af5-ab8c-cbbb4cc1d8d4" providerId="ADAL" clId="{5A249BB8-BA5C-4330-B11A-82CE09631EF1}" dt="2024-06-13T19:42:08.983" v="768" actId="20577"/>
          <ac:spMkLst>
            <pc:docMk/>
            <pc:sldMk cId="1769448438" sldId="283"/>
            <ac:spMk id="2" creationId="{176BC1E2-6A3D-FF8C-FDC9-9B8927D8B423}"/>
          </ac:spMkLst>
        </pc:spChg>
        <pc:graphicFrameChg chg="mod">
          <ac:chgData name="Plumm, Karyn" userId="cb019d12-8818-4af5-ab8c-cbbb4cc1d8d4" providerId="ADAL" clId="{5A249BB8-BA5C-4330-B11A-82CE09631EF1}" dt="2024-06-13T19:52:58.793" v="840" actId="20577"/>
          <ac:graphicFrameMkLst>
            <pc:docMk/>
            <pc:sldMk cId="1769448438" sldId="283"/>
            <ac:graphicFrameMk id="6" creationId="{33199E5B-5474-D408-D1DB-1E6BD5426F1D}"/>
          </ac:graphicFrameMkLst>
        </pc:graphicFrameChg>
      </pc:sldChg>
      <pc:sldChg chg="modSp mod">
        <pc:chgData name="Plumm, Karyn" userId="cb019d12-8818-4af5-ab8c-cbbb4cc1d8d4" providerId="ADAL" clId="{5A249BB8-BA5C-4330-B11A-82CE09631EF1}" dt="2024-06-13T19:53:13.545" v="848" actId="20577"/>
        <pc:sldMkLst>
          <pc:docMk/>
          <pc:sldMk cId="3248122914" sldId="284"/>
        </pc:sldMkLst>
        <pc:spChg chg="mod">
          <ac:chgData name="Plumm, Karyn" userId="cb019d12-8818-4af5-ab8c-cbbb4cc1d8d4" providerId="ADAL" clId="{5A249BB8-BA5C-4330-B11A-82CE09631EF1}" dt="2024-06-13T19:51:17.173" v="818" actId="20577"/>
          <ac:spMkLst>
            <pc:docMk/>
            <pc:sldMk cId="3248122914" sldId="284"/>
            <ac:spMk id="2" creationId="{176BC1E2-6A3D-FF8C-FDC9-9B8927D8B423}"/>
          </ac:spMkLst>
        </pc:spChg>
        <pc:graphicFrameChg chg="mod">
          <ac:chgData name="Plumm, Karyn" userId="cb019d12-8818-4af5-ab8c-cbbb4cc1d8d4" providerId="ADAL" clId="{5A249BB8-BA5C-4330-B11A-82CE09631EF1}" dt="2024-06-13T19:53:13.545" v="848" actId="20577"/>
          <ac:graphicFrameMkLst>
            <pc:docMk/>
            <pc:sldMk cId="3248122914" sldId="284"/>
            <ac:graphicFrameMk id="6" creationId="{33199E5B-5474-D408-D1DB-1E6BD5426F1D}"/>
          </ac:graphicFrameMkLst>
        </pc:graphicFrameChg>
      </pc:sldChg>
      <pc:sldChg chg="modSp mod">
        <pc:chgData name="Plumm, Karyn" userId="cb019d12-8818-4af5-ab8c-cbbb4cc1d8d4" providerId="ADAL" clId="{5A249BB8-BA5C-4330-B11A-82CE09631EF1}" dt="2024-06-13T19:55:04.686" v="915" actId="20577"/>
        <pc:sldMkLst>
          <pc:docMk/>
          <pc:sldMk cId="2622889200" sldId="285"/>
        </pc:sldMkLst>
        <pc:spChg chg="mod">
          <ac:chgData name="Plumm, Karyn" userId="cb019d12-8818-4af5-ab8c-cbbb4cc1d8d4" providerId="ADAL" clId="{5A249BB8-BA5C-4330-B11A-82CE09631EF1}" dt="2024-06-13T19:53:39.430" v="894" actId="20577"/>
          <ac:spMkLst>
            <pc:docMk/>
            <pc:sldMk cId="2622889200" sldId="285"/>
            <ac:spMk id="2" creationId="{176BC1E2-6A3D-FF8C-FDC9-9B8927D8B423}"/>
          </ac:spMkLst>
        </pc:spChg>
        <pc:graphicFrameChg chg="mod">
          <ac:chgData name="Plumm, Karyn" userId="cb019d12-8818-4af5-ab8c-cbbb4cc1d8d4" providerId="ADAL" clId="{5A249BB8-BA5C-4330-B11A-82CE09631EF1}" dt="2024-06-13T19:55:04.686" v="915" actId="20577"/>
          <ac:graphicFrameMkLst>
            <pc:docMk/>
            <pc:sldMk cId="2622889200" sldId="285"/>
            <ac:graphicFrameMk id="6" creationId="{33199E5B-5474-D408-D1DB-1E6BD5426F1D}"/>
          </ac:graphicFrameMkLst>
        </pc:graphicFrameChg>
      </pc:sldChg>
      <pc:sldChg chg="modSp mod">
        <pc:chgData name="Plumm, Karyn" userId="cb019d12-8818-4af5-ab8c-cbbb4cc1d8d4" providerId="ADAL" clId="{5A249BB8-BA5C-4330-B11A-82CE09631EF1}" dt="2024-06-13T19:56:47.095" v="976" actId="20577"/>
        <pc:sldMkLst>
          <pc:docMk/>
          <pc:sldMk cId="39322978" sldId="286"/>
        </pc:sldMkLst>
        <pc:spChg chg="mod">
          <ac:chgData name="Plumm, Karyn" userId="cb019d12-8818-4af5-ab8c-cbbb4cc1d8d4" providerId="ADAL" clId="{5A249BB8-BA5C-4330-B11A-82CE09631EF1}" dt="2024-06-13T19:55:24.404" v="955" actId="20577"/>
          <ac:spMkLst>
            <pc:docMk/>
            <pc:sldMk cId="39322978" sldId="286"/>
            <ac:spMk id="2" creationId="{176BC1E2-6A3D-FF8C-FDC9-9B8927D8B423}"/>
          </ac:spMkLst>
        </pc:spChg>
        <pc:graphicFrameChg chg="mod">
          <ac:chgData name="Plumm, Karyn" userId="cb019d12-8818-4af5-ab8c-cbbb4cc1d8d4" providerId="ADAL" clId="{5A249BB8-BA5C-4330-B11A-82CE09631EF1}" dt="2024-06-13T19:56:47.095" v="976" actId="20577"/>
          <ac:graphicFrameMkLst>
            <pc:docMk/>
            <pc:sldMk cId="39322978" sldId="286"/>
            <ac:graphicFrameMk id="6" creationId="{33199E5B-5474-D408-D1DB-1E6BD5426F1D}"/>
          </ac:graphicFrameMkLst>
        </pc:graphicFrameChg>
      </pc:sldChg>
      <pc:sldChg chg="modSp mod">
        <pc:chgData name="Plumm, Karyn" userId="cb019d12-8818-4af5-ab8c-cbbb4cc1d8d4" providerId="ADAL" clId="{5A249BB8-BA5C-4330-B11A-82CE09631EF1}" dt="2024-06-13T19:59:00.277" v="1041" actId="20577"/>
        <pc:sldMkLst>
          <pc:docMk/>
          <pc:sldMk cId="124664837" sldId="287"/>
        </pc:sldMkLst>
        <pc:spChg chg="mod">
          <ac:chgData name="Plumm, Karyn" userId="cb019d12-8818-4af5-ab8c-cbbb4cc1d8d4" providerId="ADAL" clId="{5A249BB8-BA5C-4330-B11A-82CE09631EF1}" dt="2024-06-13T19:57:13.260" v="1020" actId="20577"/>
          <ac:spMkLst>
            <pc:docMk/>
            <pc:sldMk cId="124664837" sldId="287"/>
            <ac:spMk id="2" creationId="{176BC1E2-6A3D-FF8C-FDC9-9B8927D8B423}"/>
          </ac:spMkLst>
        </pc:spChg>
        <pc:graphicFrameChg chg="mod">
          <ac:chgData name="Plumm, Karyn" userId="cb019d12-8818-4af5-ab8c-cbbb4cc1d8d4" providerId="ADAL" clId="{5A249BB8-BA5C-4330-B11A-82CE09631EF1}" dt="2024-06-13T19:59:00.277" v="1041" actId="20577"/>
          <ac:graphicFrameMkLst>
            <pc:docMk/>
            <pc:sldMk cId="124664837" sldId="287"/>
            <ac:graphicFrameMk id="6" creationId="{33199E5B-5474-D408-D1DB-1E6BD5426F1D}"/>
          </ac:graphicFrameMkLst>
        </pc:graphicFrameChg>
      </pc:sldChg>
      <pc:sldChg chg="modSp mod">
        <pc:chgData name="Plumm, Karyn" userId="cb019d12-8818-4af5-ab8c-cbbb4cc1d8d4" providerId="ADAL" clId="{5A249BB8-BA5C-4330-B11A-82CE09631EF1}" dt="2024-06-13T20:04:07.568" v="1137" actId="20577"/>
        <pc:sldMkLst>
          <pc:docMk/>
          <pc:sldMk cId="4159094614" sldId="288"/>
        </pc:sldMkLst>
        <pc:spChg chg="mod">
          <ac:chgData name="Plumm, Karyn" userId="cb019d12-8818-4af5-ab8c-cbbb4cc1d8d4" providerId="ADAL" clId="{5A249BB8-BA5C-4330-B11A-82CE09631EF1}" dt="2024-06-13T20:02:36.424" v="1116" actId="313"/>
          <ac:spMkLst>
            <pc:docMk/>
            <pc:sldMk cId="4159094614" sldId="288"/>
            <ac:spMk id="2" creationId="{176BC1E2-6A3D-FF8C-FDC9-9B8927D8B423}"/>
          </ac:spMkLst>
        </pc:spChg>
        <pc:graphicFrameChg chg="mod">
          <ac:chgData name="Plumm, Karyn" userId="cb019d12-8818-4af5-ab8c-cbbb4cc1d8d4" providerId="ADAL" clId="{5A249BB8-BA5C-4330-B11A-82CE09631EF1}" dt="2024-06-13T20:04:07.568" v="1137" actId="20577"/>
          <ac:graphicFrameMkLst>
            <pc:docMk/>
            <pc:sldMk cId="4159094614" sldId="288"/>
            <ac:graphicFrameMk id="6" creationId="{33199E5B-5474-D408-D1DB-1E6BD5426F1D}"/>
          </ac:graphicFrameMkLst>
        </pc:graphicFrameChg>
      </pc:sldChg>
      <pc:sldChg chg="modSp mod">
        <pc:chgData name="Plumm, Karyn" userId="cb019d12-8818-4af5-ab8c-cbbb4cc1d8d4" providerId="ADAL" clId="{5A249BB8-BA5C-4330-B11A-82CE09631EF1}" dt="2024-06-13T20:05:40.898" v="1185" actId="20577"/>
        <pc:sldMkLst>
          <pc:docMk/>
          <pc:sldMk cId="416021683" sldId="289"/>
        </pc:sldMkLst>
        <pc:spChg chg="mod">
          <ac:chgData name="Plumm, Karyn" userId="cb019d12-8818-4af5-ab8c-cbbb4cc1d8d4" providerId="ADAL" clId="{5A249BB8-BA5C-4330-B11A-82CE09631EF1}" dt="2024-06-13T20:04:23.524" v="1164" actId="20577"/>
          <ac:spMkLst>
            <pc:docMk/>
            <pc:sldMk cId="416021683" sldId="289"/>
            <ac:spMk id="2" creationId="{176BC1E2-6A3D-FF8C-FDC9-9B8927D8B423}"/>
          </ac:spMkLst>
        </pc:spChg>
        <pc:graphicFrameChg chg="mod">
          <ac:chgData name="Plumm, Karyn" userId="cb019d12-8818-4af5-ab8c-cbbb4cc1d8d4" providerId="ADAL" clId="{5A249BB8-BA5C-4330-B11A-82CE09631EF1}" dt="2024-06-13T20:05:40.898" v="1185" actId="20577"/>
          <ac:graphicFrameMkLst>
            <pc:docMk/>
            <pc:sldMk cId="416021683" sldId="289"/>
            <ac:graphicFrameMk id="6" creationId="{33199E5B-5474-D408-D1DB-1E6BD5426F1D}"/>
          </ac:graphicFrameMkLst>
        </pc:graphicFrameChg>
      </pc:sldChg>
      <pc:sldChg chg="modSp mod">
        <pc:chgData name="Plumm, Karyn" userId="cb019d12-8818-4af5-ab8c-cbbb4cc1d8d4" providerId="ADAL" clId="{5A249BB8-BA5C-4330-B11A-82CE09631EF1}" dt="2024-06-13T20:07:20.915" v="1248" actId="20577"/>
        <pc:sldMkLst>
          <pc:docMk/>
          <pc:sldMk cId="4292344829" sldId="290"/>
        </pc:sldMkLst>
        <pc:spChg chg="mod">
          <ac:chgData name="Plumm, Karyn" userId="cb019d12-8818-4af5-ab8c-cbbb4cc1d8d4" providerId="ADAL" clId="{5A249BB8-BA5C-4330-B11A-82CE09631EF1}" dt="2024-06-13T20:05:59.101" v="1227" actId="20577"/>
          <ac:spMkLst>
            <pc:docMk/>
            <pc:sldMk cId="4292344829" sldId="290"/>
            <ac:spMk id="2" creationId="{176BC1E2-6A3D-FF8C-FDC9-9B8927D8B423}"/>
          </ac:spMkLst>
        </pc:spChg>
        <pc:graphicFrameChg chg="mod">
          <ac:chgData name="Plumm, Karyn" userId="cb019d12-8818-4af5-ab8c-cbbb4cc1d8d4" providerId="ADAL" clId="{5A249BB8-BA5C-4330-B11A-82CE09631EF1}" dt="2024-06-13T20:07:20.915" v="1248" actId="20577"/>
          <ac:graphicFrameMkLst>
            <pc:docMk/>
            <pc:sldMk cId="4292344829" sldId="290"/>
            <ac:graphicFrameMk id="6" creationId="{33199E5B-5474-D408-D1DB-1E6BD5426F1D}"/>
          </ac:graphicFrameMkLst>
        </pc:graphicFrameChg>
      </pc:sldChg>
      <pc:sldChg chg="modSp mod">
        <pc:chgData name="Plumm, Karyn" userId="cb019d12-8818-4af5-ab8c-cbbb4cc1d8d4" providerId="ADAL" clId="{5A249BB8-BA5C-4330-B11A-82CE09631EF1}" dt="2024-06-13T20:09:35.295" v="1306" actId="20577"/>
        <pc:sldMkLst>
          <pc:docMk/>
          <pc:sldMk cId="843824159" sldId="291"/>
        </pc:sldMkLst>
        <pc:spChg chg="mod">
          <ac:chgData name="Plumm, Karyn" userId="cb019d12-8818-4af5-ab8c-cbbb4cc1d8d4" providerId="ADAL" clId="{5A249BB8-BA5C-4330-B11A-82CE09631EF1}" dt="2024-06-13T20:07:40.863" v="1285" actId="20577"/>
          <ac:spMkLst>
            <pc:docMk/>
            <pc:sldMk cId="843824159" sldId="291"/>
            <ac:spMk id="2" creationId="{176BC1E2-6A3D-FF8C-FDC9-9B8927D8B423}"/>
          </ac:spMkLst>
        </pc:spChg>
        <pc:graphicFrameChg chg="mod">
          <ac:chgData name="Plumm, Karyn" userId="cb019d12-8818-4af5-ab8c-cbbb4cc1d8d4" providerId="ADAL" clId="{5A249BB8-BA5C-4330-B11A-82CE09631EF1}" dt="2024-06-13T20:09:35.295" v="1306" actId="20577"/>
          <ac:graphicFrameMkLst>
            <pc:docMk/>
            <pc:sldMk cId="843824159" sldId="291"/>
            <ac:graphicFrameMk id="6" creationId="{33199E5B-5474-D408-D1DB-1E6BD5426F1D}"/>
          </ac:graphicFrameMkLst>
        </pc:graphicFrameChg>
      </pc:sldChg>
      <pc:sldChg chg="modSp mod">
        <pc:chgData name="Plumm, Karyn" userId="cb019d12-8818-4af5-ab8c-cbbb4cc1d8d4" providerId="ADAL" clId="{5A249BB8-BA5C-4330-B11A-82CE09631EF1}" dt="2024-06-13T20:11:09.868" v="1371" actId="20577"/>
        <pc:sldMkLst>
          <pc:docMk/>
          <pc:sldMk cId="1195931729" sldId="292"/>
        </pc:sldMkLst>
        <pc:spChg chg="mod">
          <ac:chgData name="Plumm, Karyn" userId="cb019d12-8818-4af5-ab8c-cbbb4cc1d8d4" providerId="ADAL" clId="{5A249BB8-BA5C-4330-B11A-82CE09631EF1}" dt="2024-06-13T20:09:53.850" v="1350" actId="20577"/>
          <ac:spMkLst>
            <pc:docMk/>
            <pc:sldMk cId="1195931729" sldId="292"/>
            <ac:spMk id="2" creationId="{176BC1E2-6A3D-FF8C-FDC9-9B8927D8B423}"/>
          </ac:spMkLst>
        </pc:spChg>
        <pc:graphicFrameChg chg="mod">
          <ac:chgData name="Plumm, Karyn" userId="cb019d12-8818-4af5-ab8c-cbbb4cc1d8d4" providerId="ADAL" clId="{5A249BB8-BA5C-4330-B11A-82CE09631EF1}" dt="2024-06-13T20:11:09.868" v="1371" actId="20577"/>
          <ac:graphicFrameMkLst>
            <pc:docMk/>
            <pc:sldMk cId="1195931729" sldId="292"/>
            <ac:graphicFrameMk id="6" creationId="{33199E5B-5474-D408-D1DB-1E6BD5426F1D}"/>
          </ac:graphicFrameMkLst>
        </pc:graphicFrameChg>
      </pc:sldChg>
      <pc:sldChg chg="modSp mod">
        <pc:chgData name="Plumm, Karyn" userId="cb019d12-8818-4af5-ab8c-cbbb4cc1d8d4" providerId="ADAL" clId="{5A249BB8-BA5C-4330-B11A-82CE09631EF1}" dt="2024-06-13T20:13:08.309" v="1395" actId="27918"/>
        <pc:sldMkLst>
          <pc:docMk/>
          <pc:sldMk cId="280318698" sldId="293"/>
        </pc:sldMkLst>
        <pc:graphicFrameChg chg="mod">
          <ac:chgData name="Plumm, Karyn" userId="cb019d12-8818-4af5-ab8c-cbbb4cc1d8d4" providerId="ADAL" clId="{5A249BB8-BA5C-4330-B11A-82CE09631EF1}" dt="2024-06-13T20:12:27.742" v="1392" actId="20577"/>
          <ac:graphicFrameMkLst>
            <pc:docMk/>
            <pc:sldMk cId="280318698" sldId="293"/>
            <ac:graphicFrameMk id="6" creationId="{33199E5B-5474-D408-D1DB-1E6BD5426F1D}"/>
          </ac:graphicFrameMkLst>
        </pc:graphicFrameChg>
      </pc:sldChg>
      <pc:sldChg chg="modSp mod">
        <pc:chgData name="Plumm, Karyn" userId="cb019d12-8818-4af5-ab8c-cbbb4cc1d8d4" providerId="ADAL" clId="{5A249BB8-BA5C-4330-B11A-82CE09631EF1}" dt="2024-06-13T20:00:34.377" v="1062" actId="20577"/>
        <pc:sldMkLst>
          <pc:docMk/>
          <pc:sldMk cId="2613195555" sldId="294"/>
        </pc:sldMkLst>
        <pc:graphicFrameChg chg="mod">
          <ac:chgData name="Plumm, Karyn" userId="cb019d12-8818-4af5-ab8c-cbbb4cc1d8d4" providerId="ADAL" clId="{5A249BB8-BA5C-4330-B11A-82CE09631EF1}" dt="2024-06-13T20:00:34.377" v="1062" actId="20577"/>
          <ac:graphicFrameMkLst>
            <pc:docMk/>
            <pc:sldMk cId="2613195555" sldId="294"/>
            <ac:graphicFrameMk id="6" creationId="{33199E5B-5474-D408-D1DB-1E6BD5426F1D}"/>
          </ac:graphicFrameMkLst>
        </pc:graphicFrameChg>
      </pc:sldChg>
      <pc:sldChg chg="modSp mod">
        <pc:chgData name="Plumm, Karyn" userId="cb019d12-8818-4af5-ab8c-cbbb4cc1d8d4" providerId="ADAL" clId="{5A249BB8-BA5C-4330-B11A-82CE09631EF1}" dt="2024-06-18T13:51:45.448" v="1718" actId="20577"/>
        <pc:sldMkLst>
          <pc:docMk/>
          <pc:sldMk cId="154113529" sldId="295"/>
        </pc:sldMkLst>
        <pc:spChg chg="mod">
          <ac:chgData name="Plumm, Karyn" userId="cb019d12-8818-4af5-ab8c-cbbb4cc1d8d4" providerId="ADAL" clId="{5A249BB8-BA5C-4330-B11A-82CE09631EF1}" dt="2024-06-18T13:48:47.058" v="1682" actId="20577"/>
          <ac:spMkLst>
            <pc:docMk/>
            <pc:sldMk cId="154113529" sldId="295"/>
            <ac:spMk id="2" creationId="{176BC1E2-6A3D-FF8C-FDC9-9B8927D8B423}"/>
          </ac:spMkLst>
        </pc:spChg>
        <pc:graphicFrameChg chg="mod">
          <ac:chgData name="Plumm, Karyn" userId="cb019d12-8818-4af5-ab8c-cbbb4cc1d8d4" providerId="ADAL" clId="{5A249BB8-BA5C-4330-B11A-82CE09631EF1}" dt="2024-06-18T13:51:45.448" v="1718" actId="20577"/>
          <ac:graphicFrameMkLst>
            <pc:docMk/>
            <pc:sldMk cId="154113529" sldId="295"/>
            <ac:graphicFrameMk id="6" creationId="{33199E5B-5474-D408-D1DB-1E6BD5426F1D}"/>
          </ac:graphicFrameMkLst>
        </pc:graphicFrameChg>
      </pc:sldChg>
      <pc:sldChg chg="modSp mod">
        <pc:chgData name="Plumm, Karyn" userId="cb019d12-8818-4af5-ab8c-cbbb4cc1d8d4" providerId="ADAL" clId="{5A249BB8-BA5C-4330-B11A-82CE09631EF1}" dt="2024-06-18T13:56:23.856" v="1786" actId="20577"/>
        <pc:sldMkLst>
          <pc:docMk/>
          <pc:sldMk cId="906554866" sldId="296"/>
        </pc:sldMkLst>
        <pc:spChg chg="mod">
          <ac:chgData name="Plumm, Karyn" userId="cb019d12-8818-4af5-ab8c-cbbb4cc1d8d4" providerId="ADAL" clId="{5A249BB8-BA5C-4330-B11A-82CE09631EF1}" dt="2024-06-18T13:52:01.834" v="1733" actId="20577"/>
          <ac:spMkLst>
            <pc:docMk/>
            <pc:sldMk cId="906554866" sldId="296"/>
            <ac:spMk id="2" creationId="{176BC1E2-6A3D-FF8C-FDC9-9B8927D8B423}"/>
          </ac:spMkLst>
        </pc:spChg>
        <pc:graphicFrameChg chg="mod">
          <ac:chgData name="Plumm, Karyn" userId="cb019d12-8818-4af5-ab8c-cbbb4cc1d8d4" providerId="ADAL" clId="{5A249BB8-BA5C-4330-B11A-82CE09631EF1}" dt="2024-06-18T13:56:23.856" v="1786" actId="20577"/>
          <ac:graphicFrameMkLst>
            <pc:docMk/>
            <pc:sldMk cId="906554866" sldId="296"/>
            <ac:graphicFrameMk id="6" creationId="{33199E5B-5474-D408-D1DB-1E6BD5426F1D}"/>
          </ac:graphicFrameMkLst>
        </pc:graphicFrameChg>
      </pc:sldChg>
      <pc:sldChg chg="modSp mod">
        <pc:chgData name="Plumm, Karyn" userId="cb019d12-8818-4af5-ab8c-cbbb4cc1d8d4" providerId="ADAL" clId="{5A249BB8-BA5C-4330-B11A-82CE09631EF1}" dt="2024-06-18T17:10:13.396" v="1853" actId="20577"/>
        <pc:sldMkLst>
          <pc:docMk/>
          <pc:sldMk cId="1514286576" sldId="297"/>
        </pc:sldMkLst>
        <pc:spChg chg="mod">
          <ac:chgData name="Plumm, Karyn" userId="cb019d12-8818-4af5-ab8c-cbbb4cc1d8d4" providerId="ADAL" clId="{5A249BB8-BA5C-4330-B11A-82CE09631EF1}" dt="2024-06-18T13:56:42.595" v="1799" actId="20577"/>
          <ac:spMkLst>
            <pc:docMk/>
            <pc:sldMk cId="1514286576" sldId="297"/>
            <ac:spMk id="2" creationId="{176BC1E2-6A3D-FF8C-FDC9-9B8927D8B423}"/>
          </ac:spMkLst>
        </pc:spChg>
        <pc:graphicFrameChg chg="mod">
          <ac:chgData name="Plumm, Karyn" userId="cb019d12-8818-4af5-ab8c-cbbb4cc1d8d4" providerId="ADAL" clId="{5A249BB8-BA5C-4330-B11A-82CE09631EF1}" dt="2024-06-18T17:10:13.396" v="1853" actId="20577"/>
          <ac:graphicFrameMkLst>
            <pc:docMk/>
            <pc:sldMk cId="1514286576" sldId="297"/>
            <ac:graphicFrameMk id="6" creationId="{33199E5B-5474-D408-D1DB-1E6BD5426F1D}"/>
          </ac:graphicFrameMkLst>
        </pc:graphicFrameChg>
      </pc:sldChg>
      <pc:sldChg chg="modSp mod">
        <pc:chgData name="Plumm, Karyn" userId="cb019d12-8818-4af5-ab8c-cbbb4cc1d8d4" providerId="ADAL" clId="{5A249BB8-BA5C-4330-B11A-82CE09631EF1}" dt="2024-06-18T17:16:17.857" v="1918" actId="20577"/>
        <pc:sldMkLst>
          <pc:docMk/>
          <pc:sldMk cId="4231787304" sldId="298"/>
        </pc:sldMkLst>
        <pc:spChg chg="mod">
          <ac:chgData name="Plumm, Karyn" userId="cb019d12-8818-4af5-ab8c-cbbb4cc1d8d4" providerId="ADAL" clId="{5A249BB8-BA5C-4330-B11A-82CE09631EF1}" dt="2024-06-18T17:10:45.155" v="1866" actId="20577"/>
          <ac:spMkLst>
            <pc:docMk/>
            <pc:sldMk cId="4231787304" sldId="298"/>
            <ac:spMk id="2" creationId="{176BC1E2-6A3D-FF8C-FDC9-9B8927D8B423}"/>
          </ac:spMkLst>
        </pc:spChg>
        <pc:graphicFrameChg chg="mod">
          <ac:chgData name="Plumm, Karyn" userId="cb019d12-8818-4af5-ab8c-cbbb4cc1d8d4" providerId="ADAL" clId="{5A249BB8-BA5C-4330-B11A-82CE09631EF1}" dt="2024-06-18T17:16:17.857" v="1918" actId="20577"/>
          <ac:graphicFrameMkLst>
            <pc:docMk/>
            <pc:sldMk cId="4231787304" sldId="298"/>
            <ac:graphicFrameMk id="6" creationId="{33199E5B-5474-D408-D1DB-1E6BD5426F1D}"/>
          </ac:graphicFrameMkLst>
        </pc:graphicFrameChg>
      </pc:sldChg>
      <pc:sldChg chg="modSp mod">
        <pc:chgData name="Plumm, Karyn" userId="cb019d12-8818-4af5-ab8c-cbbb4cc1d8d4" providerId="ADAL" clId="{5A249BB8-BA5C-4330-B11A-82CE09631EF1}" dt="2024-06-18T17:21:21.715" v="1990" actId="20577"/>
        <pc:sldMkLst>
          <pc:docMk/>
          <pc:sldMk cId="3934606071" sldId="299"/>
        </pc:sldMkLst>
        <pc:spChg chg="mod">
          <ac:chgData name="Plumm, Karyn" userId="cb019d12-8818-4af5-ab8c-cbbb4cc1d8d4" providerId="ADAL" clId="{5A249BB8-BA5C-4330-B11A-82CE09631EF1}" dt="2024-06-18T17:16:43.576" v="1931" actId="20577"/>
          <ac:spMkLst>
            <pc:docMk/>
            <pc:sldMk cId="3934606071" sldId="299"/>
            <ac:spMk id="2" creationId="{176BC1E2-6A3D-FF8C-FDC9-9B8927D8B423}"/>
          </ac:spMkLst>
        </pc:spChg>
        <pc:graphicFrameChg chg="mod">
          <ac:chgData name="Plumm, Karyn" userId="cb019d12-8818-4af5-ab8c-cbbb4cc1d8d4" providerId="ADAL" clId="{5A249BB8-BA5C-4330-B11A-82CE09631EF1}" dt="2024-06-18T17:21:21.715" v="1990" actId="20577"/>
          <ac:graphicFrameMkLst>
            <pc:docMk/>
            <pc:sldMk cId="3934606071" sldId="299"/>
            <ac:graphicFrameMk id="6" creationId="{33199E5B-5474-D408-D1DB-1E6BD5426F1D}"/>
          </ac:graphicFrameMkLst>
        </pc:graphicFrameChg>
      </pc:sldChg>
      <pc:sldChg chg="modSp mod">
        <pc:chgData name="Plumm, Karyn" userId="cb019d12-8818-4af5-ab8c-cbbb4cc1d8d4" providerId="ADAL" clId="{5A249BB8-BA5C-4330-B11A-82CE09631EF1}" dt="2024-06-18T17:26:27.246" v="2055" actId="20577"/>
        <pc:sldMkLst>
          <pc:docMk/>
          <pc:sldMk cId="3937635486" sldId="300"/>
        </pc:sldMkLst>
        <pc:spChg chg="mod">
          <ac:chgData name="Plumm, Karyn" userId="cb019d12-8818-4af5-ab8c-cbbb4cc1d8d4" providerId="ADAL" clId="{5A249BB8-BA5C-4330-B11A-82CE09631EF1}" dt="2024-06-18T17:21:39.793" v="2001" actId="20577"/>
          <ac:spMkLst>
            <pc:docMk/>
            <pc:sldMk cId="3937635486" sldId="300"/>
            <ac:spMk id="2" creationId="{176BC1E2-6A3D-FF8C-FDC9-9B8927D8B423}"/>
          </ac:spMkLst>
        </pc:spChg>
        <pc:graphicFrameChg chg="mod">
          <ac:chgData name="Plumm, Karyn" userId="cb019d12-8818-4af5-ab8c-cbbb4cc1d8d4" providerId="ADAL" clId="{5A249BB8-BA5C-4330-B11A-82CE09631EF1}" dt="2024-06-18T17:26:27.246" v="2055" actId="20577"/>
          <ac:graphicFrameMkLst>
            <pc:docMk/>
            <pc:sldMk cId="3937635486" sldId="300"/>
            <ac:graphicFrameMk id="6" creationId="{33199E5B-5474-D408-D1DB-1E6BD5426F1D}"/>
          </ac:graphicFrameMkLst>
        </pc:graphicFrameChg>
      </pc:sldChg>
      <pc:sldChg chg="modSp mod">
        <pc:chgData name="Plumm, Karyn" userId="cb019d12-8818-4af5-ab8c-cbbb4cc1d8d4" providerId="ADAL" clId="{5A249BB8-BA5C-4330-B11A-82CE09631EF1}" dt="2024-06-19T13:36:10.087" v="3470" actId="20577"/>
        <pc:sldMkLst>
          <pc:docMk/>
          <pc:sldMk cId="2156305529" sldId="301"/>
        </pc:sldMkLst>
        <pc:spChg chg="mod">
          <ac:chgData name="Plumm, Karyn" userId="cb019d12-8818-4af5-ab8c-cbbb4cc1d8d4" providerId="ADAL" clId="{5A249BB8-BA5C-4330-B11A-82CE09631EF1}" dt="2024-06-19T13:30:44.530" v="2997" actId="13926"/>
          <ac:spMkLst>
            <pc:docMk/>
            <pc:sldMk cId="2156305529" sldId="301"/>
            <ac:spMk id="2" creationId="{2C6F8692-19DE-00C3-BC87-559F294B7A70}"/>
          </ac:spMkLst>
        </pc:spChg>
        <pc:spChg chg="mod">
          <ac:chgData name="Plumm, Karyn" userId="cb019d12-8818-4af5-ab8c-cbbb4cc1d8d4" providerId="ADAL" clId="{5A249BB8-BA5C-4330-B11A-82CE09631EF1}" dt="2024-06-19T13:36:10.087" v="3470" actId="20577"/>
          <ac:spMkLst>
            <pc:docMk/>
            <pc:sldMk cId="2156305529" sldId="301"/>
            <ac:spMk id="3" creationId="{029A15BB-7741-C1F5-A631-A08938B5E5FB}"/>
          </ac:spMkLst>
        </pc:spChg>
      </pc:sldChg>
      <pc:sldChg chg="modSp mod">
        <pc:chgData name="Plumm, Karyn" userId="cb019d12-8818-4af5-ab8c-cbbb4cc1d8d4" providerId="ADAL" clId="{5A249BB8-BA5C-4330-B11A-82CE09631EF1}" dt="2024-06-19T14:02:07.980" v="4168" actId="5793"/>
        <pc:sldMkLst>
          <pc:docMk/>
          <pc:sldMk cId="415693271" sldId="302"/>
        </pc:sldMkLst>
        <pc:spChg chg="mod">
          <ac:chgData name="Plumm, Karyn" userId="cb019d12-8818-4af5-ab8c-cbbb4cc1d8d4" providerId="ADAL" clId="{5A249BB8-BA5C-4330-B11A-82CE09631EF1}" dt="2024-06-18T17:51:55.914" v="2700" actId="20577"/>
          <ac:spMkLst>
            <pc:docMk/>
            <pc:sldMk cId="415693271" sldId="302"/>
            <ac:spMk id="2" creationId="{C6C1626F-16DE-A309-0B4D-0482FAD744E3}"/>
          </ac:spMkLst>
        </pc:spChg>
        <pc:spChg chg="mod">
          <ac:chgData name="Plumm, Karyn" userId="cb019d12-8818-4af5-ab8c-cbbb4cc1d8d4" providerId="ADAL" clId="{5A249BB8-BA5C-4330-B11A-82CE09631EF1}" dt="2024-06-19T14:02:07.980" v="4168" actId="5793"/>
          <ac:spMkLst>
            <pc:docMk/>
            <pc:sldMk cId="415693271" sldId="302"/>
            <ac:spMk id="3" creationId="{4E784873-0794-C2CD-DEFC-40BF7B3AECA0}"/>
          </ac:spMkLst>
        </pc:spChg>
      </pc:sldChg>
      <pc:sldChg chg="modSp mod">
        <pc:chgData name="Plumm, Karyn" userId="cb019d12-8818-4af5-ab8c-cbbb4cc1d8d4" providerId="ADAL" clId="{5A249BB8-BA5C-4330-B11A-82CE09631EF1}" dt="2024-06-18T13:51:52.012" v="1725" actId="20577"/>
        <pc:sldMkLst>
          <pc:docMk/>
          <pc:sldMk cId="80761585" sldId="303"/>
        </pc:sldMkLst>
        <pc:spChg chg="mod">
          <ac:chgData name="Plumm, Karyn" userId="cb019d12-8818-4af5-ab8c-cbbb4cc1d8d4" providerId="ADAL" clId="{5A249BB8-BA5C-4330-B11A-82CE09631EF1}" dt="2024-06-18T13:48:55.798" v="1688" actId="20577"/>
          <ac:spMkLst>
            <pc:docMk/>
            <pc:sldMk cId="80761585" sldId="303"/>
            <ac:spMk id="2" creationId="{176BC1E2-6A3D-FF8C-FDC9-9B8927D8B423}"/>
          </ac:spMkLst>
        </pc:spChg>
        <pc:graphicFrameChg chg="mod">
          <ac:chgData name="Plumm, Karyn" userId="cb019d12-8818-4af5-ab8c-cbbb4cc1d8d4" providerId="ADAL" clId="{5A249BB8-BA5C-4330-B11A-82CE09631EF1}" dt="2024-06-18T13:51:52.012" v="1725" actId="20577"/>
          <ac:graphicFrameMkLst>
            <pc:docMk/>
            <pc:sldMk cId="80761585" sldId="303"/>
            <ac:graphicFrameMk id="6" creationId="{33199E5B-5474-D408-D1DB-1E6BD5426F1D}"/>
          </ac:graphicFrameMkLst>
        </pc:graphicFrameChg>
      </pc:sldChg>
      <pc:sldChg chg="modSp mod">
        <pc:chgData name="Plumm, Karyn" userId="cb019d12-8818-4af5-ab8c-cbbb4cc1d8d4" providerId="ADAL" clId="{5A249BB8-BA5C-4330-B11A-82CE09631EF1}" dt="2024-06-18T13:56:29.196" v="1793" actId="20577"/>
        <pc:sldMkLst>
          <pc:docMk/>
          <pc:sldMk cId="1101158590" sldId="304"/>
        </pc:sldMkLst>
        <pc:spChg chg="mod">
          <ac:chgData name="Plumm, Karyn" userId="cb019d12-8818-4af5-ab8c-cbbb4cc1d8d4" providerId="ADAL" clId="{5A249BB8-BA5C-4330-B11A-82CE09631EF1}" dt="2024-06-18T13:52:10.734" v="1739" actId="20577"/>
          <ac:spMkLst>
            <pc:docMk/>
            <pc:sldMk cId="1101158590" sldId="304"/>
            <ac:spMk id="2" creationId="{176BC1E2-6A3D-FF8C-FDC9-9B8927D8B423}"/>
          </ac:spMkLst>
        </pc:spChg>
        <pc:graphicFrameChg chg="mod">
          <ac:chgData name="Plumm, Karyn" userId="cb019d12-8818-4af5-ab8c-cbbb4cc1d8d4" providerId="ADAL" clId="{5A249BB8-BA5C-4330-B11A-82CE09631EF1}" dt="2024-06-18T13:56:29.196" v="1793" actId="20577"/>
          <ac:graphicFrameMkLst>
            <pc:docMk/>
            <pc:sldMk cId="1101158590" sldId="304"/>
            <ac:graphicFrameMk id="6" creationId="{33199E5B-5474-D408-D1DB-1E6BD5426F1D}"/>
          </ac:graphicFrameMkLst>
        </pc:graphicFrameChg>
      </pc:sldChg>
      <pc:sldChg chg="modSp mod">
        <pc:chgData name="Plumm, Karyn" userId="cb019d12-8818-4af5-ab8c-cbbb4cc1d8d4" providerId="ADAL" clId="{5A249BB8-BA5C-4330-B11A-82CE09631EF1}" dt="2024-06-18T17:10:19.722" v="1860" actId="20577"/>
        <pc:sldMkLst>
          <pc:docMk/>
          <pc:sldMk cId="2443811683" sldId="305"/>
        </pc:sldMkLst>
        <pc:spChg chg="mod">
          <ac:chgData name="Plumm, Karyn" userId="cb019d12-8818-4af5-ab8c-cbbb4cc1d8d4" providerId="ADAL" clId="{5A249BB8-BA5C-4330-B11A-82CE09631EF1}" dt="2024-06-18T13:56:47.818" v="1805" actId="20577"/>
          <ac:spMkLst>
            <pc:docMk/>
            <pc:sldMk cId="2443811683" sldId="305"/>
            <ac:spMk id="2" creationId="{176BC1E2-6A3D-FF8C-FDC9-9B8927D8B423}"/>
          </ac:spMkLst>
        </pc:spChg>
        <pc:graphicFrameChg chg="mod">
          <ac:chgData name="Plumm, Karyn" userId="cb019d12-8818-4af5-ab8c-cbbb4cc1d8d4" providerId="ADAL" clId="{5A249BB8-BA5C-4330-B11A-82CE09631EF1}" dt="2024-06-18T17:10:19.722" v="1860" actId="20577"/>
          <ac:graphicFrameMkLst>
            <pc:docMk/>
            <pc:sldMk cId="2443811683" sldId="305"/>
            <ac:graphicFrameMk id="6" creationId="{33199E5B-5474-D408-D1DB-1E6BD5426F1D}"/>
          </ac:graphicFrameMkLst>
        </pc:graphicFrameChg>
      </pc:sldChg>
      <pc:sldChg chg="modSp mod">
        <pc:chgData name="Plumm, Karyn" userId="cb019d12-8818-4af5-ab8c-cbbb4cc1d8d4" providerId="ADAL" clId="{5A249BB8-BA5C-4330-B11A-82CE09631EF1}" dt="2024-06-18T17:16:23.502" v="1925" actId="20577"/>
        <pc:sldMkLst>
          <pc:docMk/>
          <pc:sldMk cId="3024405555" sldId="306"/>
        </pc:sldMkLst>
        <pc:spChg chg="mod">
          <ac:chgData name="Plumm, Karyn" userId="cb019d12-8818-4af5-ab8c-cbbb4cc1d8d4" providerId="ADAL" clId="{5A249BB8-BA5C-4330-B11A-82CE09631EF1}" dt="2024-06-18T17:13:05.562" v="1889" actId="20577"/>
          <ac:spMkLst>
            <pc:docMk/>
            <pc:sldMk cId="3024405555" sldId="306"/>
            <ac:spMk id="2" creationId="{176BC1E2-6A3D-FF8C-FDC9-9B8927D8B423}"/>
          </ac:spMkLst>
        </pc:spChg>
        <pc:graphicFrameChg chg="mod">
          <ac:chgData name="Plumm, Karyn" userId="cb019d12-8818-4af5-ab8c-cbbb4cc1d8d4" providerId="ADAL" clId="{5A249BB8-BA5C-4330-B11A-82CE09631EF1}" dt="2024-06-18T17:16:23.502" v="1925" actId="20577"/>
          <ac:graphicFrameMkLst>
            <pc:docMk/>
            <pc:sldMk cId="3024405555" sldId="306"/>
            <ac:graphicFrameMk id="6" creationId="{33199E5B-5474-D408-D1DB-1E6BD5426F1D}"/>
          </ac:graphicFrameMkLst>
        </pc:graphicFrameChg>
      </pc:sldChg>
      <pc:sldChg chg="modSp mod">
        <pc:chgData name="Plumm, Karyn" userId="cb019d12-8818-4af5-ab8c-cbbb4cc1d8d4" providerId="ADAL" clId="{5A249BB8-BA5C-4330-B11A-82CE09631EF1}" dt="2024-06-18T17:21:28.834" v="1995" actId="20577"/>
        <pc:sldMkLst>
          <pc:docMk/>
          <pc:sldMk cId="3502683632" sldId="307"/>
        </pc:sldMkLst>
        <pc:spChg chg="mod">
          <ac:chgData name="Plumm, Karyn" userId="cb019d12-8818-4af5-ab8c-cbbb4cc1d8d4" providerId="ADAL" clId="{5A249BB8-BA5C-4330-B11A-82CE09631EF1}" dt="2024-06-18T17:18:34.913" v="1955" actId="20577"/>
          <ac:spMkLst>
            <pc:docMk/>
            <pc:sldMk cId="3502683632" sldId="307"/>
            <ac:spMk id="2" creationId="{176BC1E2-6A3D-FF8C-FDC9-9B8927D8B423}"/>
          </ac:spMkLst>
        </pc:spChg>
        <pc:graphicFrameChg chg="mod">
          <ac:chgData name="Plumm, Karyn" userId="cb019d12-8818-4af5-ab8c-cbbb4cc1d8d4" providerId="ADAL" clId="{5A249BB8-BA5C-4330-B11A-82CE09631EF1}" dt="2024-06-18T17:21:28.834" v="1995" actId="20577"/>
          <ac:graphicFrameMkLst>
            <pc:docMk/>
            <pc:sldMk cId="3502683632" sldId="307"/>
            <ac:graphicFrameMk id="6" creationId="{33199E5B-5474-D408-D1DB-1E6BD5426F1D}"/>
          </ac:graphicFrameMkLst>
        </pc:graphicFrameChg>
      </pc:sldChg>
      <pc:sldChg chg="modSp mod">
        <pc:chgData name="Plumm, Karyn" userId="cb019d12-8818-4af5-ab8c-cbbb4cc1d8d4" providerId="ADAL" clId="{5A249BB8-BA5C-4330-B11A-82CE09631EF1}" dt="2024-06-18T17:26:33.430" v="2062" actId="20577"/>
        <pc:sldMkLst>
          <pc:docMk/>
          <pc:sldMk cId="358915134" sldId="308"/>
        </pc:sldMkLst>
        <pc:spChg chg="mod">
          <ac:chgData name="Plumm, Karyn" userId="cb019d12-8818-4af5-ab8c-cbbb4cc1d8d4" providerId="ADAL" clId="{5A249BB8-BA5C-4330-B11A-82CE09631EF1}" dt="2024-06-18T17:23:38.957" v="2025" actId="20577"/>
          <ac:spMkLst>
            <pc:docMk/>
            <pc:sldMk cId="358915134" sldId="308"/>
            <ac:spMk id="2" creationId="{176BC1E2-6A3D-FF8C-FDC9-9B8927D8B423}"/>
          </ac:spMkLst>
        </pc:spChg>
        <pc:graphicFrameChg chg="mod">
          <ac:chgData name="Plumm, Karyn" userId="cb019d12-8818-4af5-ab8c-cbbb4cc1d8d4" providerId="ADAL" clId="{5A249BB8-BA5C-4330-B11A-82CE09631EF1}" dt="2024-06-18T17:26:33.430" v="2062" actId="20577"/>
          <ac:graphicFrameMkLst>
            <pc:docMk/>
            <pc:sldMk cId="358915134" sldId="308"/>
            <ac:graphicFrameMk id="6" creationId="{33199E5B-5474-D408-D1DB-1E6BD5426F1D}"/>
          </ac:graphicFrameMkLst>
        </pc:graphicFrameChg>
      </pc:sldChg>
      <pc:sldChg chg="new del">
        <pc:chgData name="Plumm, Karyn" userId="cb019d12-8818-4af5-ab8c-cbbb4cc1d8d4" providerId="ADAL" clId="{5A249BB8-BA5C-4330-B11A-82CE09631EF1}" dt="2024-06-19T13:42:45.119" v="3723" actId="47"/>
        <pc:sldMkLst>
          <pc:docMk/>
          <pc:sldMk cId="2433330871" sldId="309"/>
        </pc:sldMkLst>
      </pc:sldChg>
      <pc:sldChg chg="new del">
        <pc:chgData name="Plumm, Karyn" userId="cb019d12-8818-4af5-ab8c-cbbb4cc1d8d4" providerId="ADAL" clId="{5A249BB8-BA5C-4330-B11A-82CE09631EF1}" dt="2024-06-19T13:42:50.351" v="3724" actId="47"/>
        <pc:sldMkLst>
          <pc:docMk/>
          <pc:sldMk cId="112145528" sldId="310"/>
        </pc:sldMkLst>
      </pc:sldChg>
      <pc:sldChg chg="new del">
        <pc:chgData name="Plumm, Karyn" userId="cb019d12-8818-4af5-ab8c-cbbb4cc1d8d4" providerId="ADAL" clId="{5A249BB8-BA5C-4330-B11A-82CE09631EF1}" dt="2024-06-19T13:42:51.198" v="3725" actId="47"/>
        <pc:sldMkLst>
          <pc:docMk/>
          <pc:sldMk cId="1975206280" sldId="311"/>
        </pc:sldMkLst>
      </pc:sldChg>
      <pc:sldChg chg="new del">
        <pc:chgData name="Plumm, Karyn" userId="cb019d12-8818-4af5-ab8c-cbbb4cc1d8d4" providerId="ADAL" clId="{5A249BB8-BA5C-4330-B11A-82CE09631EF1}" dt="2024-06-19T13:42:51.931" v="3726" actId="47"/>
        <pc:sldMkLst>
          <pc:docMk/>
          <pc:sldMk cId="1056457802" sldId="312"/>
        </pc:sldMkLst>
      </pc:sldChg>
      <pc:sldChg chg="new del">
        <pc:chgData name="Plumm, Karyn" userId="cb019d12-8818-4af5-ab8c-cbbb4cc1d8d4" providerId="ADAL" clId="{5A249BB8-BA5C-4330-B11A-82CE09631EF1}" dt="2024-06-19T13:42:52.519" v="3727" actId="47"/>
        <pc:sldMkLst>
          <pc:docMk/>
          <pc:sldMk cId="2086140407" sldId="313"/>
        </pc:sldMkLst>
      </pc:sldChg>
      <pc:sldChg chg="modSp mod">
        <pc:chgData name="Plumm, Karyn" userId="cb019d12-8818-4af5-ab8c-cbbb4cc1d8d4" providerId="ADAL" clId="{5A249BB8-BA5C-4330-B11A-82CE09631EF1}" dt="2024-06-19T18:31:41.535" v="4172" actId="6549"/>
        <pc:sldMkLst>
          <pc:docMk/>
          <pc:sldMk cId="3864544922" sldId="313"/>
        </pc:sldMkLst>
        <pc:spChg chg="mod">
          <ac:chgData name="Plumm, Karyn" userId="cb019d12-8818-4af5-ab8c-cbbb4cc1d8d4" providerId="ADAL" clId="{5A249BB8-BA5C-4330-B11A-82CE09631EF1}" dt="2024-06-19T18:31:41.535" v="4172" actId="6549"/>
          <ac:spMkLst>
            <pc:docMk/>
            <pc:sldMk cId="3864544922" sldId="313"/>
            <ac:spMk id="2" creationId="{39A790B7-336A-4809-9CFB-224C6A8DCCF4}"/>
          </ac:spMkLst>
        </pc:spChg>
      </pc:sldChg>
      <pc:sldChg chg="modSp mod">
        <pc:chgData name="Plumm, Karyn" userId="cb019d12-8818-4af5-ab8c-cbbb4cc1d8d4" providerId="ADAL" clId="{5A249BB8-BA5C-4330-B11A-82CE09631EF1}" dt="2024-06-19T18:31:46.551" v="4174" actId="6549"/>
        <pc:sldMkLst>
          <pc:docMk/>
          <pc:sldMk cId="257742290" sldId="314"/>
        </pc:sldMkLst>
        <pc:spChg chg="mod">
          <ac:chgData name="Plumm, Karyn" userId="cb019d12-8818-4af5-ab8c-cbbb4cc1d8d4" providerId="ADAL" clId="{5A249BB8-BA5C-4330-B11A-82CE09631EF1}" dt="2024-06-19T18:31:46.551" v="4174" actId="6549"/>
          <ac:spMkLst>
            <pc:docMk/>
            <pc:sldMk cId="257742290" sldId="314"/>
            <ac:spMk id="2" creationId="{39A790B7-336A-4809-9CFB-224C6A8DCCF4}"/>
          </ac:spMkLst>
        </pc:spChg>
      </pc:sldChg>
      <pc:sldChg chg="new del">
        <pc:chgData name="Plumm, Karyn" userId="cb019d12-8818-4af5-ab8c-cbbb4cc1d8d4" providerId="ADAL" clId="{5A249BB8-BA5C-4330-B11A-82CE09631EF1}" dt="2024-06-19T13:42:53.345" v="3728" actId="47"/>
        <pc:sldMkLst>
          <pc:docMk/>
          <pc:sldMk cId="3540453636" sldId="314"/>
        </pc:sldMkLst>
      </pc:sldChg>
      <pc:sldChg chg="modSp mod">
        <pc:chgData name="Plumm, Karyn" userId="cb019d12-8818-4af5-ab8c-cbbb4cc1d8d4" providerId="ADAL" clId="{5A249BB8-BA5C-4330-B11A-82CE09631EF1}" dt="2024-06-19T18:31:51.275" v="4175" actId="6549"/>
        <pc:sldMkLst>
          <pc:docMk/>
          <pc:sldMk cId="1244550836" sldId="315"/>
        </pc:sldMkLst>
        <pc:spChg chg="mod">
          <ac:chgData name="Plumm, Karyn" userId="cb019d12-8818-4af5-ab8c-cbbb4cc1d8d4" providerId="ADAL" clId="{5A249BB8-BA5C-4330-B11A-82CE09631EF1}" dt="2024-06-19T18:31:51.275" v="4175" actId="6549"/>
          <ac:spMkLst>
            <pc:docMk/>
            <pc:sldMk cId="1244550836" sldId="315"/>
            <ac:spMk id="2" creationId="{39A790B7-336A-4809-9CFB-224C6A8DCCF4}"/>
          </ac:spMkLst>
        </pc:spChg>
      </pc:sldChg>
      <pc:sldChg chg="new del">
        <pc:chgData name="Plumm, Karyn" userId="cb019d12-8818-4af5-ab8c-cbbb4cc1d8d4" providerId="ADAL" clId="{5A249BB8-BA5C-4330-B11A-82CE09631EF1}" dt="2024-06-19T13:42:54.213" v="3729" actId="47"/>
        <pc:sldMkLst>
          <pc:docMk/>
          <pc:sldMk cId="3070024262" sldId="315"/>
        </pc:sldMkLst>
      </pc:sldChg>
      <pc:sldChg chg="new del">
        <pc:chgData name="Plumm, Karyn" userId="cb019d12-8818-4af5-ab8c-cbbb4cc1d8d4" providerId="ADAL" clId="{5A249BB8-BA5C-4330-B11A-82CE09631EF1}" dt="2024-06-19T13:42:54.982" v="3730" actId="47"/>
        <pc:sldMkLst>
          <pc:docMk/>
          <pc:sldMk cId="29165222" sldId="316"/>
        </pc:sldMkLst>
      </pc:sldChg>
      <pc:sldChg chg="modSp mod">
        <pc:chgData name="Plumm, Karyn" userId="cb019d12-8818-4af5-ab8c-cbbb4cc1d8d4" providerId="ADAL" clId="{5A249BB8-BA5C-4330-B11A-82CE09631EF1}" dt="2024-06-19T18:43:02.334" v="4260" actId="6549"/>
        <pc:sldMkLst>
          <pc:docMk/>
          <pc:sldMk cId="3562096869" sldId="316"/>
        </pc:sldMkLst>
        <pc:spChg chg="mod">
          <ac:chgData name="Plumm, Karyn" userId="cb019d12-8818-4af5-ab8c-cbbb4cc1d8d4" providerId="ADAL" clId="{5A249BB8-BA5C-4330-B11A-82CE09631EF1}" dt="2024-06-19T18:42:38.867" v="4227" actId="20577"/>
          <ac:spMkLst>
            <pc:docMk/>
            <pc:sldMk cId="3562096869" sldId="316"/>
            <ac:spMk id="2" creationId="{89E0AE55-A1B6-48A4-8AAC-60EE1D21BDB7}"/>
          </ac:spMkLst>
        </pc:spChg>
        <pc:spChg chg="mod">
          <ac:chgData name="Plumm, Karyn" userId="cb019d12-8818-4af5-ab8c-cbbb4cc1d8d4" providerId="ADAL" clId="{5A249BB8-BA5C-4330-B11A-82CE09631EF1}" dt="2024-06-19T18:43:02.334" v="4260" actId="6549"/>
          <ac:spMkLst>
            <pc:docMk/>
            <pc:sldMk cId="3562096869" sldId="316"/>
            <ac:spMk id="3" creationId="{B383D0A3-A73B-4BB0-8F05-A56FD333A56D}"/>
          </ac:spMkLst>
        </pc:spChg>
      </pc:sldChg>
      <pc:sldChg chg="modSp add mod ord">
        <pc:chgData name="Plumm, Karyn" userId="cb019d12-8818-4af5-ab8c-cbbb4cc1d8d4" providerId="ADAL" clId="{5A249BB8-BA5C-4330-B11A-82CE09631EF1}" dt="2024-06-19T18:42:18.953" v="4223" actId="27918"/>
        <pc:sldMkLst>
          <pc:docMk/>
          <pc:sldMk cId="1541471775" sldId="317"/>
        </pc:sldMkLst>
        <pc:graphicFrameChg chg="mod">
          <ac:chgData name="Plumm, Karyn" userId="cb019d12-8818-4af5-ab8c-cbbb4cc1d8d4" providerId="ADAL" clId="{5A249BB8-BA5C-4330-B11A-82CE09631EF1}" dt="2024-06-19T18:32:28.388" v="4191" actId="20577"/>
          <ac:graphicFrameMkLst>
            <pc:docMk/>
            <pc:sldMk cId="1541471775" sldId="317"/>
            <ac:graphicFrameMk id="4" creationId="{2384785A-5F2C-424B-8EAA-1C391CDFED7B}"/>
          </ac:graphicFrameMkLst>
        </pc:graphicFrameChg>
      </pc:sldChg>
      <pc:sldChg chg="new del">
        <pc:chgData name="Plumm, Karyn" userId="cb019d12-8818-4af5-ab8c-cbbb4cc1d8d4" providerId="ADAL" clId="{5A249BB8-BA5C-4330-B11A-82CE09631EF1}" dt="2024-06-19T13:42:55.730" v="3731" actId="47"/>
        <pc:sldMkLst>
          <pc:docMk/>
          <pc:sldMk cId="2604006259" sldId="317"/>
        </pc:sldMkLst>
      </pc:sldChg>
      <pc:sldChg chg="new del">
        <pc:chgData name="Plumm, Karyn" userId="cb019d12-8818-4af5-ab8c-cbbb4cc1d8d4" providerId="ADAL" clId="{5A249BB8-BA5C-4330-B11A-82CE09631EF1}" dt="2024-06-19T13:42:56.534" v="3732" actId="47"/>
        <pc:sldMkLst>
          <pc:docMk/>
          <pc:sldMk cId="1857260876" sldId="318"/>
        </pc:sldMkLst>
      </pc:sldChg>
      <pc:sldChg chg="new del">
        <pc:chgData name="Plumm, Karyn" userId="cb019d12-8818-4af5-ab8c-cbbb4cc1d8d4" providerId="ADAL" clId="{5A249BB8-BA5C-4330-B11A-82CE09631EF1}" dt="2024-06-19T13:42:57.409" v="3733" actId="47"/>
        <pc:sldMkLst>
          <pc:docMk/>
          <pc:sldMk cId="3696859093" sldId="319"/>
        </pc:sldMkLst>
      </pc:sldChg>
      <pc:sldChg chg="new del">
        <pc:chgData name="Plumm, Karyn" userId="cb019d12-8818-4af5-ab8c-cbbb4cc1d8d4" providerId="ADAL" clId="{5A249BB8-BA5C-4330-B11A-82CE09631EF1}" dt="2024-06-19T13:42:58.236" v="3734" actId="47"/>
        <pc:sldMkLst>
          <pc:docMk/>
          <pc:sldMk cId="3111014379" sldId="320"/>
        </pc:sldMkLst>
      </pc:sldChg>
      <pc:sldChg chg="new del">
        <pc:chgData name="Plumm, Karyn" userId="cb019d12-8818-4af5-ab8c-cbbb4cc1d8d4" providerId="ADAL" clId="{5A249BB8-BA5C-4330-B11A-82CE09631EF1}" dt="2024-06-19T13:42:59.029" v="3735" actId="47"/>
        <pc:sldMkLst>
          <pc:docMk/>
          <pc:sldMk cId="346546221" sldId="321"/>
        </pc:sldMkLst>
      </pc:sldChg>
      <pc:sldChg chg="new del">
        <pc:chgData name="Plumm, Karyn" userId="cb019d12-8818-4af5-ab8c-cbbb4cc1d8d4" providerId="ADAL" clId="{5A249BB8-BA5C-4330-B11A-82CE09631EF1}" dt="2024-06-19T13:42:59.982" v="3736" actId="47"/>
        <pc:sldMkLst>
          <pc:docMk/>
          <pc:sldMk cId="872923740" sldId="322"/>
        </pc:sldMkLst>
      </pc:sldChg>
      <pc:sldChg chg="new del">
        <pc:chgData name="Plumm, Karyn" userId="cb019d12-8818-4af5-ab8c-cbbb4cc1d8d4" providerId="ADAL" clId="{5A249BB8-BA5C-4330-B11A-82CE09631EF1}" dt="2024-06-19T13:43:00.705" v="3737" actId="47"/>
        <pc:sldMkLst>
          <pc:docMk/>
          <pc:sldMk cId="2150587038" sldId="323"/>
        </pc:sldMkLst>
      </pc:sldChg>
      <pc:sldChg chg="new del">
        <pc:chgData name="Plumm, Karyn" userId="cb019d12-8818-4af5-ab8c-cbbb4cc1d8d4" providerId="ADAL" clId="{5A249BB8-BA5C-4330-B11A-82CE09631EF1}" dt="2024-06-19T13:43:02.211" v="3738" actId="47"/>
        <pc:sldMkLst>
          <pc:docMk/>
          <pc:sldMk cId="3019372560" sldId="324"/>
        </pc:sldMkLst>
      </pc:sldChg>
    </pc:docChg>
  </pc:docChgLst>
  <pc:docChgLst>
    <pc:chgData name="Plumm, Karyn" userId="cb019d12-8818-4af5-ab8c-cbbb4cc1d8d4" providerId="ADAL" clId="{2C7E3198-0D18-427D-8132-AE1AF5331951}"/>
    <pc:docChg chg="undo custSel addSld delSld modSld">
      <pc:chgData name="Plumm, Karyn" userId="cb019d12-8818-4af5-ab8c-cbbb4cc1d8d4" providerId="ADAL" clId="{2C7E3198-0D18-427D-8132-AE1AF5331951}" dt="2023-08-03T17:54:50.309" v="4168" actId="1076"/>
      <pc:docMkLst>
        <pc:docMk/>
      </pc:docMkLst>
      <pc:sldChg chg="modSp mod">
        <pc:chgData name="Plumm, Karyn" userId="cb019d12-8818-4af5-ab8c-cbbb4cc1d8d4" providerId="ADAL" clId="{2C7E3198-0D18-427D-8132-AE1AF5331951}" dt="2023-08-03T13:26:45.300" v="620"/>
        <pc:sldMkLst>
          <pc:docMk/>
          <pc:sldMk cId="1537397688" sldId="256"/>
        </pc:sldMkLst>
        <pc:spChg chg="mod">
          <ac:chgData name="Plumm, Karyn" userId="cb019d12-8818-4af5-ab8c-cbbb4cc1d8d4" providerId="ADAL" clId="{2C7E3198-0D18-427D-8132-AE1AF5331951}" dt="2023-08-03T13:26:45.300" v="620"/>
          <ac:spMkLst>
            <pc:docMk/>
            <pc:sldMk cId="1537397688" sldId="256"/>
            <ac:spMk id="2" creationId="{A17FD06E-E424-4BB6-9B99-00F893A3B62B}"/>
          </ac:spMkLst>
        </pc:spChg>
        <pc:spChg chg="mod">
          <ac:chgData name="Plumm, Karyn" userId="cb019d12-8818-4af5-ab8c-cbbb4cc1d8d4" providerId="ADAL" clId="{2C7E3198-0D18-427D-8132-AE1AF5331951}" dt="2023-08-03T13:26:45.300" v="620"/>
          <ac:spMkLst>
            <pc:docMk/>
            <pc:sldMk cId="1537397688" sldId="256"/>
            <ac:spMk id="3" creationId="{2C920E37-C305-4997-A8F8-FBEB4EC186FC}"/>
          </ac:spMkLst>
        </pc:spChg>
      </pc:sldChg>
      <pc:sldChg chg="modSp del">
        <pc:chgData name="Plumm, Karyn" userId="cb019d12-8818-4af5-ab8c-cbbb4cc1d8d4" providerId="ADAL" clId="{2C7E3198-0D18-427D-8132-AE1AF5331951}" dt="2023-08-03T13:28:00.905" v="628" actId="2696"/>
        <pc:sldMkLst>
          <pc:docMk/>
          <pc:sldMk cId="314312932" sldId="257"/>
        </pc:sldMkLst>
        <pc:spChg chg="mod">
          <ac:chgData name="Plumm, Karyn" userId="cb019d12-8818-4af5-ab8c-cbbb4cc1d8d4" providerId="ADAL" clId="{2C7E3198-0D18-427D-8132-AE1AF5331951}" dt="2023-08-03T13:26:45.300" v="620"/>
          <ac:spMkLst>
            <pc:docMk/>
            <pc:sldMk cId="314312932" sldId="257"/>
            <ac:spMk id="2" creationId="{BD276FDA-201B-420D-A3F0-B648FD65CB29}"/>
          </ac:spMkLst>
        </pc:spChg>
        <pc:graphicFrameChg chg="mod">
          <ac:chgData name="Plumm, Karyn" userId="cb019d12-8818-4af5-ab8c-cbbb4cc1d8d4" providerId="ADAL" clId="{2C7E3198-0D18-427D-8132-AE1AF5331951}" dt="2023-08-03T13:26:45.300" v="620"/>
          <ac:graphicFrameMkLst>
            <pc:docMk/>
            <pc:sldMk cId="314312932" sldId="257"/>
            <ac:graphicFrameMk id="6" creationId="{DEA6D151-6FE5-41B9-B33E-2FDA42BE93D6}"/>
          </ac:graphicFrameMkLst>
        </pc:graphicFrameChg>
      </pc:sldChg>
      <pc:sldChg chg="modSp del">
        <pc:chgData name="Plumm, Karyn" userId="cb019d12-8818-4af5-ab8c-cbbb4cc1d8d4" providerId="ADAL" clId="{2C7E3198-0D18-427D-8132-AE1AF5331951}" dt="2023-08-03T13:28:09.266" v="629" actId="2696"/>
        <pc:sldMkLst>
          <pc:docMk/>
          <pc:sldMk cId="1866104528" sldId="258"/>
        </pc:sldMkLst>
        <pc:spChg chg="mod">
          <ac:chgData name="Plumm, Karyn" userId="cb019d12-8818-4af5-ab8c-cbbb4cc1d8d4" providerId="ADAL" clId="{2C7E3198-0D18-427D-8132-AE1AF5331951}" dt="2023-08-03T13:26:45.300" v="620"/>
          <ac:spMkLst>
            <pc:docMk/>
            <pc:sldMk cId="1866104528" sldId="258"/>
            <ac:spMk id="2" creationId="{6BCD1970-2C88-4932-BE6A-EA82BB05E1E9}"/>
          </ac:spMkLst>
        </pc:spChg>
        <pc:graphicFrameChg chg="mod">
          <ac:chgData name="Plumm, Karyn" userId="cb019d12-8818-4af5-ab8c-cbbb4cc1d8d4" providerId="ADAL" clId="{2C7E3198-0D18-427D-8132-AE1AF5331951}" dt="2023-08-03T13:26:45.300" v="620"/>
          <ac:graphicFrameMkLst>
            <pc:docMk/>
            <pc:sldMk cId="1866104528" sldId="258"/>
            <ac:graphicFrameMk id="4" creationId="{F6C1B529-30C7-4625-9B3C-627073DA012C}"/>
          </ac:graphicFrameMkLst>
        </pc:graphicFrameChg>
      </pc:sldChg>
      <pc:sldChg chg="modSp mod">
        <pc:chgData name="Plumm, Karyn" userId="cb019d12-8818-4af5-ab8c-cbbb4cc1d8d4" providerId="ADAL" clId="{2C7E3198-0D18-427D-8132-AE1AF5331951}" dt="2023-08-03T13:26:45.300" v="620"/>
        <pc:sldMkLst>
          <pc:docMk/>
          <pc:sldMk cId="2709776820" sldId="259"/>
        </pc:sldMkLst>
        <pc:spChg chg="mod">
          <ac:chgData name="Plumm, Karyn" userId="cb019d12-8818-4af5-ab8c-cbbb4cc1d8d4" providerId="ADAL" clId="{2C7E3198-0D18-427D-8132-AE1AF5331951}" dt="2023-08-03T13:26:45.300" v="620"/>
          <ac:spMkLst>
            <pc:docMk/>
            <pc:sldMk cId="2709776820" sldId="259"/>
            <ac:spMk id="2" creationId="{D36B9158-14D4-4A9C-BD92-0C41D5A6AD35}"/>
          </ac:spMkLst>
        </pc:spChg>
        <pc:spChg chg="mod">
          <ac:chgData name="Plumm, Karyn" userId="cb019d12-8818-4af5-ab8c-cbbb4cc1d8d4" providerId="ADAL" clId="{2C7E3198-0D18-427D-8132-AE1AF5331951}" dt="2023-08-03T13:11:41.005" v="240" actId="6549"/>
          <ac:spMkLst>
            <pc:docMk/>
            <pc:sldMk cId="2709776820" sldId="259"/>
            <ac:spMk id="3" creationId="{F9F4A727-0F67-46BB-8415-7482EDAF2207}"/>
          </ac:spMkLst>
        </pc:spChg>
      </pc:sldChg>
      <pc:sldChg chg="modSp mod">
        <pc:chgData name="Plumm, Karyn" userId="cb019d12-8818-4af5-ab8c-cbbb4cc1d8d4" providerId="ADAL" clId="{2C7E3198-0D18-427D-8132-AE1AF5331951}" dt="2023-08-03T13:26:45.300" v="620"/>
        <pc:sldMkLst>
          <pc:docMk/>
          <pc:sldMk cId="4124518251" sldId="260"/>
        </pc:sldMkLst>
        <pc:spChg chg="mod">
          <ac:chgData name="Plumm, Karyn" userId="cb019d12-8818-4af5-ab8c-cbbb4cc1d8d4" providerId="ADAL" clId="{2C7E3198-0D18-427D-8132-AE1AF5331951}" dt="2023-08-03T13:26:45.300" v="620"/>
          <ac:spMkLst>
            <pc:docMk/>
            <pc:sldMk cId="4124518251" sldId="260"/>
            <ac:spMk id="2" creationId="{A5386933-E2B5-4E0D-9D5D-DDE3E0C90EE5}"/>
          </ac:spMkLst>
        </pc:spChg>
        <pc:spChg chg="mod">
          <ac:chgData name="Plumm, Karyn" userId="cb019d12-8818-4af5-ab8c-cbbb4cc1d8d4" providerId="ADAL" clId="{2C7E3198-0D18-427D-8132-AE1AF5331951}" dt="2023-08-03T13:26:45.300" v="620"/>
          <ac:spMkLst>
            <pc:docMk/>
            <pc:sldMk cId="4124518251" sldId="260"/>
            <ac:spMk id="3" creationId="{D11DFADB-9EA9-4FC5-BFA0-FC2F66C196EE}"/>
          </ac:spMkLst>
        </pc:spChg>
      </pc:sldChg>
      <pc:sldChg chg="modSp del">
        <pc:chgData name="Plumm, Karyn" userId="cb019d12-8818-4af5-ab8c-cbbb4cc1d8d4" providerId="ADAL" clId="{2C7E3198-0D18-427D-8132-AE1AF5331951}" dt="2023-08-03T13:35:20.710" v="851" actId="47"/>
        <pc:sldMkLst>
          <pc:docMk/>
          <pc:sldMk cId="1774724333" sldId="261"/>
        </pc:sldMkLst>
        <pc:spChg chg="mod">
          <ac:chgData name="Plumm, Karyn" userId="cb019d12-8818-4af5-ab8c-cbbb4cc1d8d4" providerId="ADAL" clId="{2C7E3198-0D18-427D-8132-AE1AF5331951}" dt="2023-08-03T13:26:45.300" v="620"/>
          <ac:spMkLst>
            <pc:docMk/>
            <pc:sldMk cId="1774724333" sldId="261"/>
            <ac:spMk id="2" creationId="{05130CDF-96F9-415C-B653-8837771B97A9}"/>
          </ac:spMkLst>
        </pc:spChg>
        <pc:graphicFrameChg chg="mod">
          <ac:chgData name="Plumm, Karyn" userId="cb019d12-8818-4af5-ab8c-cbbb4cc1d8d4" providerId="ADAL" clId="{2C7E3198-0D18-427D-8132-AE1AF5331951}" dt="2023-08-03T13:26:45.300" v="620"/>
          <ac:graphicFrameMkLst>
            <pc:docMk/>
            <pc:sldMk cId="1774724333" sldId="261"/>
            <ac:graphicFrameMk id="4" creationId="{B2833925-E110-4C6F-955A-A2DC6C1C143F}"/>
          </ac:graphicFrameMkLst>
        </pc:graphicFrameChg>
      </pc:sldChg>
      <pc:sldChg chg="modSp del">
        <pc:chgData name="Plumm, Karyn" userId="cb019d12-8818-4af5-ab8c-cbbb4cc1d8d4" providerId="ADAL" clId="{2C7E3198-0D18-427D-8132-AE1AF5331951}" dt="2023-08-03T13:35:22.567" v="852" actId="47"/>
        <pc:sldMkLst>
          <pc:docMk/>
          <pc:sldMk cId="56662824" sldId="262"/>
        </pc:sldMkLst>
        <pc:spChg chg="mod">
          <ac:chgData name="Plumm, Karyn" userId="cb019d12-8818-4af5-ab8c-cbbb4cc1d8d4" providerId="ADAL" clId="{2C7E3198-0D18-427D-8132-AE1AF5331951}" dt="2023-08-03T13:26:45.300" v="620"/>
          <ac:spMkLst>
            <pc:docMk/>
            <pc:sldMk cId="56662824" sldId="262"/>
            <ac:spMk id="2" creationId="{05130CDF-96F9-415C-B653-8837771B97A9}"/>
          </ac:spMkLst>
        </pc:spChg>
        <pc:graphicFrameChg chg="mod">
          <ac:chgData name="Plumm, Karyn" userId="cb019d12-8818-4af5-ab8c-cbbb4cc1d8d4" providerId="ADAL" clId="{2C7E3198-0D18-427D-8132-AE1AF5331951}" dt="2023-08-03T13:26:45.300" v="620"/>
          <ac:graphicFrameMkLst>
            <pc:docMk/>
            <pc:sldMk cId="56662824" sldId="262"/>
            <ac:graphicFrameMk id="4" creationId="{B2833925-E110-4C6F-955A-A2DC6C1C143F}"/>
          </ac:graphicFrameMkLst>
        </pc:graphicFrameChg>
      </pc:sldChg>
      <pc:sldChg chg="modSp del">
        <pc:chgData name="Plumm, Karyn" userId="cb019d12-8818-4af5-ab8c-cbbb4cc1d8d4" providerId="ADAL" clId="{2C7E3198-0D18-427D-8132-AE1AF5331951}" dt="2023-08-03T13:35:24.282" v="853" actId="47"/>
        <pc:sldMkLst>
          <pc:docMk/>
          <pc:sldMk cId="1518725771" sldId="263"/>
        </pc:sldMkLst>
        <pc:spChg chg="mod">
          <ac:chgData name="Plumm, Karyn" userId="cb019d12-8818-4af5-ab8c-cbbb4cc1d8d4" providerId="ADAL" clId="{2C7E3198-0D18-427D-8132-AE1AF5331951}" dt="2023-08-03T13:26:45.300" v="620"/>
          <ac:spMkLst>
            <pc:docMk/>
            <pc:sldMk cId="1518725771" sldId="263"/>
            <ac:spMk id="2" creationId="{05130CDF-96F9-415C-B653-8837771B97A9}"/>
          </ac:spMkLst>
        </pc:spChg>
        <pc:graphicFrameChg chg="mod">
          <ac:chgData name="Plumm, Karyn" userId="cb019d12-8818-4af5-ab8c-cbbb4cc1d8d4" providerId="ADAL" clId="{2C7E3198-0D18-427D-8132-AE1AF5331951}" dt="2023-08-03T13:26:45.300" v="620"/>
          <ac:graphicFrameMkLst>
            <pc:docMk/>
            <pc:sldMk cId="1518725771" sldId="263"/>
            <ac:graphicFrameMk id="4" creationId="{B2833925-E110-4C6F-955A-A2DC6C1C143F}"/>
          </ac:graphicFrameMkLst>
        </pc:graphicFrameChg>
      </pc:sldChg>
      <pc:sldChg chg="modSp del">
        <pc:chgData name="Plumm, Karyn" userId="cb019d12-8818-4af5-ab8c-cbbb4cc1d8d4" providerId="ADAL" clId="{2C7E3198-0D18-427D-8132-AE1AF5331951}" dt="2023-08-03T13:35:25.957" v="854" actId="47"/>
        <pc:sldMkLst>
          <pc:docMk/>
          <pc:sldMk cId="2332864636" sldId="264"/>
        </pc:sldMkLst>
        <pc:spChg chg="mod">
          <ac:chgData name="Plumm, Karyn" userId="cb019d12-8818-4af5-ab8c-cbbb4cc1d8d4" providerId="ADAL" clId="{2C7E3198-0D18-427D-8132-AE1AF5331951}" dt="2023-08-03T13:26:45.300" v="620"/>
          <ac:spMkLst>
            <pc:docMk/>
            <pc:sldMk cId="2332864636" sldId="264"/>
            <ac:spMk id="2" creationId="{05130CDF-96F9-415C-B653-8837771B97A9}"/>
          </ac:spMkLst>
        </pc:spChg>
        <pc:graphicFrameChg chg="mod">
          <ac:chgData name="Plumm, Karyn" userId="cb019d12-8818-4af5-ab8c-cbbb4cc1d8d4" providerId="ADAL" clId="{2C7E3198-0D18-427D-8132-AE1AF5331951}" dt="2023-08-03T13:26:45.300" v="620"/>
          <ac:graphicFrameMkLst>
            <pc:docMk/>
            <pc:sldMk cId="2332864636" sldId="264"/>
            <ac:graphicFrameMk id="4" creationId="{B2833925-E110-4C6F-955A-A2DC6C1C143F}"/>
          </ac:graphicFrameMkLst>
        </pc:graphicFrameChg>
      </pc:sldChg>
      <pc:sldChg chg="modSp del">
        <pc:chgData name="Plumm, Karyn" userId="cb019d12-8818-4af5-ab8c-cbbb4cc1d8d4" providerId="ADAL" clId="{2C7E3198-0D18-427D-8132-AE1AF5331951}" dt="2023-08-03T13:35:27.447" v="855" actId="47"/>
        <pc:sldMkLst>
          <pc:docMk/>
          <pc:sldMk cId="2028591788" sldId="265"/>
        </pc:sldMkLst>
        <pc:spChg chg="mod">
          <ac:chgData name="Plumm, Karyn" userId="cb019d12-8818-4af5-ab8c-cbbb4cc1d8d4" providerId="ADAL" clId="{2C7E3198-0D18-427D-8132-AE1AF5331951}" dt="2023-08-03T13:26:45.300" v="620"/>
          <ac:spMkLst>
            <pc:docMk/>
            <pc:sldMk cId="2028591788" sldId="265"/>
            <ac:spMk id="2" creationId="{05130CDF-96F9-415C-B653-8837771B97A9}"/>
          </ac:spMkLst>
        </pc:spChg>
        <pc:graphicFrameChg chg="mod">
          <ac:chgData name="Plumm, Karyn" userId="cb019d12-8818-4af5-ab8c-cbbb4cc1d8d4" providerId="ADAL" clId="{2C7E3198-0D18-427D-8132-AE1AF5331951}" dt="2023-08-03T13:26:45.300" v="620"/>
          <ac:graphicFrameMkLst>
            <pc:docMk/>
            <pc:sldMk cId="2028591788" sldId="265"/>
            <ac:graphicFrameMk id="4" creationId="{B2833925-E110-4C6F-955A-A2DC6C1C143F}"/>
          </ac:graphicFrameMkLst>
        </pc:graphicFrameChg>
      </pc:sldChg>
      <pc:sldChg chg="modSp del">
        <pc:chgData name="Plumm, Karyn" userId="cb019d12-8818-4af5-ab8c-cbbb4cc1d8d4" providerId="ADAL" clId="{2C7E3198-0D18-427D-8132-AE1AF5331951}" dt="2023-08-03T13:35:29.650" v="856" actId="47"/>
        <pc:sldMkLst>
          <pc:docMk/>
          <pc:sldMk cId="2029287932" sldId="266"/>
        </pc:sldMkLst>
        <pc:spChg chg="mod">
          <ac:chgData name="Plumm, Karyn" userId="cb019d12-8818-4af5-ab8c-cbbb4cc1d8d4" providerId="ADAL" clId="{2C7E3198-0D18-427D-8132-AE1AF5331951}" dt="2023-08-03T13:26:45.300" v="620"/>
          <ac:spMkLst>
            <pc:docMk/>
            <pc:sldMk cId="2029287932" sldId="266"/>
            <ac:spMk id="2" creationId="{05130CDF-96F9-415C-B653-8837771B97A9}"/>
          </ac:spMkLst>
        </pc:spChg>
      </pc:sldChg>
      <pc:sldChg chg="modSp mod">
        <pc:chgData name="Plumm, Karyn" userId="cb019d12-8818-4af5-ab8c-cbbb4cc1d8d4" providerId="ADAL" clId="{2C7E3198-0D18-427D-8132-AE1AF5331951}" dt="2023-08-03T15:58:56.037" v="1084" actId="20577"/>
        <pc:sldMkLst>
          <pc:docMk/>
          <pc:sldMk cId="3288783406" sldId="267"/>
        </pc:sldMkLst>
        <pc:spChg chg="mod">
          <ac:chgData name="Plumm, Karyn" userId="cb019d12-8818-4af5-ab8c-cbbb4cc1d8d4" providerId="ADAL" clId="{2C7E3198-0D18-427D-8132-AE1AF5331951}" dt="2023-08-03T13:26:45.300" v="620"/>
          <ac:spMkLst>
            <pc:docMk/>
            <pc:sldMk cId="3288783406" sldId="267"/>
            <ac:spMk id="2" creationId="{675079DA-293E-4362-844F-E9B8377148D8}"/>
          </ac:spMkLst>
        </pc:spChg>
        <pc:spChg chg="mod">
          <ac:chgData name="Plumm, Karyn" userId="cb019d12-8818-4af5-ab8c-cbbb4cc1d8d4" providerId="ADAL" clId="{2C7E3198-0D18-427D-8132-AE1AF5331951}" dt="2023-08-03T15:58:56.037" v="1084" actId="20577"/>
          <ac:spMkLst>
            <pc:docMk/>
            <pc:sldMk cId="3288783406" sldId="267"/>
            <ac:spMk id="3" creationId="{80A38823-548C-4920-9B7F-6BAF01562C48}"/>
          </ac:spMkLst>
        </pc:spChg>
      </pc:sldChg>
      <pc:sldChg chg="modSp mod">
        <pc:chgData name="Plumm, Karyn" userId="cb019d12-8818-4af5-ab8c-cbbb4cc1d8d4" providerId="ADAL" clId="{2C7E3198-0D18-427D-8132-AE1AF5331951}" dt="2023-08-03T16:43:17.210" v="2486" actId="27636"/>
        <pc:sldMkLst>
          <pc:docMk/>
          <pc:sldMk cId="587585807" sldId="268"/>
        </pc:sldMkLst>
        <pc:spChg chg="mod">
          <ac:chgData name="Plumm, Karyn" userId="cb019d12-8818-4af5-ab8c-cbbb4cc1d8d4" providerId="ADAL" clId="{2C7E3198-0D18-427D-8132-AE1AF5331951}" dt="2023-08-03T13:35:07.127" v="850" actId="20577"/>
          <ac:spMkLst>
            <pc:docMk/>
            <pc:sldMk cId="587585807" sldId="268"/>
            <ac:spMk id="2" creationId="{93376845-B3DF-4C54-9E72-1D0DDDD53625}"/>
          </ac:spMkLst>
        </pc:spChg>
        <pc:spChg chg="mod">
          <ac:chgData name="Plumm, Karyn" userId="cb019d12-8818-4af5-ab8c-cbbb4cc1d8d4" providerId="ADAL" clId="{2C7E3198-0D18-427D-8132-AE1AF5331951}" dt="2023-08-03T16:43:17.210" v="2486" actId="27636"/>
          <ac:spMkLst>
            <pc:docMk/>
            <pc:sldMk cId="587585807" sldId="268"/>
            <ac:spMk id="3" creationId="{1251EFAC-D848-47DD-8390-7C6A88B117A7}"/>
          </ac:spMkLst>
        </pc:spChg>
      </pc:sldChg>
      <pc:sldChg chg="modSp del mod">
        <pc:chgData name="Plumm, Karyn" userId="cb019d12-8818-4af5-ab8c-cbbb4cc1d8d4" providerId="ADAL" clId="{2C7E3198-0D18-427D-8132-AE1AF5331951}" dt="2023-08-03T16:12:02.354" v="1752" actId="47"/>
        <pc:sldMkLst>
          <pc:docMk/>
          <pc:sldMk cId="1899701461" sldId="269"/>
        </pc:sldMkLst>
        <pc:spChg chg="mod">
          <ac:chgData name="Plumm, Karyn" userId="cb019d12-8818-4af5-ab8c-cbbb4cc1d8d4" providerId="ADAL" clId="{2C7E3198-0D18-427D-8132-AE1AF5331951}" dt="2023-08-03T13:26:45.300" v="620"/>
          <ac:spMkLst>
            <pc:docMk/>
            <pc:sldMk cId="1899701461" sldId="269"/>
            <ac:spMk id="2" creationId="{05130CDF-96F9-415C-B653-8837771B97A9}"/>
          </ac:spMkLst>
        </pc:spChg>
        <pc:graphicFrameChg chg="mod">
          <ac:chgData name="Plumm, Karyn" userId="cb019d12-8818-4af5-ab8c-cbbb4cc1d8d4" providerId="ADAL" clId="{2C7E3198-0D18-427D-8132-AE1AF5331951}" dt="2023-08-03T13:26:45.300" v="620"/>
          <ac:graphicFrameMkLst>
            <pc:docMk/>
            <pc:sldMk cId="1899701461" sldId="269"/>
            <ac:graphicFrameMk id="4" creationId="{B2833925-E110-4C6F-955A-A2DC6C1C143F}"/>
          </ac:graphicFrameMkLst>
        </pc:graphicFrameChg>
      </pc:sldChg>
      <pc:sldChg chg="modSp del">
        <pc:chgData name="Plumm, Karyn" userId="cb019d12-8818-4af5-ab8c-cbbb4cc1d8d4" providerId="ADAL" clId="{2C7E3198-0D18-427D-8132-AE1AF5331951}" dt="2023-08-03T16:12:03.171" v="1753" actId="47"/>
        <pc:sldMkLst>
          <pc:docMk/>
          <pc:sldMk cId="327768942" sldId="270"/>
        </pc:sldMkLst>
        <pc:spChg chg="mod">
          <ac:chgData name="Plumm, Karyn" userId="cb019d12-8818-4af5-ab8c-cbbb4cc1d8d4" providerId="ADAL" clId="{2C7E3198-0D18-427D-8132-AE1AF5331951}" dt="2023-08-03T13:26:45.300" v="620"/>
          <ac:spMkLst>
            <pc:docMk/>
            <pc:sldMk cId="327768942" sldId="270"/>
            <ac:spMk id="2" creationId="{05130CDF-96F9-415C-B653-8837771B97A9}"/>
          </ac:spMkLst>
        </pc:spChg>
        <pc:graphicFrameChg chg="mod">
          <ac:chgData name="Plumm, Karyn" userId="cb019d12-8818-4af5-ab8c-cbbb4cc1d8d4" providerId="ADAL" clId="{2C7E3198-0D18-427D-8132-AE1AF5331951}" dt="2023-08-03T13:26:45.300" v="620"/>
          <ac:graphicFrameMkLst>
            <pc:docMk/>
            <pc:sldMk cId="327768942" sldId="270"/>
            <ac:graphicFrameMk id="4" creationId="{B2833925-E110-4C6F-955A-A2DC6C1C143F}"/>
          </ac:graphicFrameMkLst>
        </pc:graphicFrameChg>
      </pc:sldChg>
      <pc:sldChg chg="modSp del mod">
        <pc:chgData name="Plumm, Karyn" userId="cb019d12-8818-4af5-ab8c-cbbb4cc1d8d4" providerId="ADAL" clId="{2C7E3198-0D18-427D-8132-AE1AF5331951}" dt="2023-08-03T16:12:04.100" v="1754" actId="47"/>
        <pc:sldMkLst>
          <pc:docMk/>
          <pc:sldMk cId="2505743737" sldId="271"/>
        </pc:sldMkLst>
        <pc:spChg chg="mod">
          <ac:chgData name="Plumm, Karyn" userId="cb019d12-8818-4af5-ab8c-cbbb4cc1d8d4" providerId="ADAL" clId="{2C7E3198-0D18-427D-8132-AE1AF5331951}" dt="2023-08-03T13:26:45.300" v="620"/>
          <ac:spMkLst>
            <pc:docMk/>
            <pc:sldMk cId="2505743737" sldId="271"/>
            <ac:spMk id="2" creationId="{05130CDF-96F9-415C-B653-8837771B97A9}"/>
          </ac:spMkLst>
        </pc:spChg>
        <pc:graphicFrameChg chg="mod">
          <ac:chgData name="Plumm, Karyn" userId="cb019d12-8818-4af5-ab8c-cbbb4cc1d8d4" providerId="ADAL" clId="{2C7E3198-0D18-427D-8132-AE1AF5331951}" dt="2023-08-03T13:26:45.300" v="620"/>
          <ac:graphicFrameMkLst>
            <pc:docMk/>
            <pc:sldMk cId="2505743737" sldId="271"/>
            <ac:graphicFrameMk id="4" creationId="{B2833925-E110-4C6F-955A-A2DC6C1C143F}"/>
          </ac:graphicFrameMkLst>
        </pc:graphicFrameChg>
      </pc:sldChg>
      <pc:sldChg chg="modSp del">
        <pc:chgData name="Plumm, Karyn" userId="cb019d12-8818-4af5-ab8c-cbbb4cc1d8d4" providerId="ADAL" clId="{2C7E3198-0D18-427D-8132-AE1AF5331951}" dt="2023-08-03T16:12:05.617" v="1755" actId="47"/>
        <pc:sldMkLst>
          <pc:docMk/>
          <pc:sldMk cId="1160091880" sldId="272"/>
        </pc:sldMkLst>
        <pc:spChg chg="mod">
          <ac:chgData name="Plumm, Karyn" userId="cb019d12-8818-4af5-ab8c-cbbb4cc1d8d4" providerId="ADAL" clId="{2C7E3198-0D18-427D-8132-AE1AF5331951}" dt="2023-08-03T13:26:45.300" v="620"/>
          <ac:spMkLst>
            <pc:docMk/>
            <pc:sldMk cId="1160091880" sldId="272"/>
            <ac:spMk id="2" creationId="{05130CDF-96F9-415C-B653-8837771B97A9}"/>
          </ac:spMkLst>
        </pc:spChg>
        <pc:graphicFrameChg chg="mod">
          <ac:chgData name="Plumm, Karyn" userId="cb019d12-8818-4af5-ab8c-cbbb4cc1d8d4" providerId="ADAL" clId="{2C7E3198-0D18-427D-8132-AE1AF5331951}" dt="2023-08-03T13:26:45.300" v="620"/>
          <ac:graphicFrameMkLst>
            <pc:docMk/>
            <pc:sldMk cId="1160091880" sldId="272"/>
            <ac:graphicFrameMk id="4" creationId="{B2833925-E110-4C6F-955A-A2DC6C1C143F}"/>
          </ac:graphicFrameMkLst>
        </pc:graphicFrameChg>
      </pc:sldChg>
      <pc:sldChg chg="modSp del mod">
        <pc:chgData name="Plumm, Karyn" userId="cb019d12-8818-4af5-ab8c-cbbb4cc1d8d4" providerId="ADAL" clId="{2C7E3198-0D18-427D-8132-AE1AF5331951}" dt="2023-08-03T16:12:06.868" v="1756" actId="47"/>
        <pc:sldMkLst>
          <pc:docMk/>
          <pc:sldMk cId="2674624067" sldId="273"/>
        </pc:sldMkLst>
        <pc:spChg chg="mod">
          <ac:chgData name="Plumm, Karyn" userId="cb019d12-8818-4af5-ab8c-cbbb4cc1d8d4" providerId="ADAL" clId="{2C7E3198-0D18-427D-8132-AE1AF5331951}" dt="2023-08-03T13:26:45.300" v="620"/>
          <ac:spMkLst>
            <pc:docMk/>
            <pc:sldMk cId="2674624067" sldId="273"/>
            <ac:spMk id="2" creationId="{05130CDF-96F9-415C-B653-8837771B97A9}"/>
          </ac:spMkLst>
        </pc:spChg>
        <pc:graphicFrameChg chg="mod">
          <ac:chgData name="Plumm, Karyn" userId="cb019d12-8818-4af5-ab8c-cbbb4cc1d8d4" providerId="ADAL" clId="{2C7E3198-0D18-427D-8132-AE1AF5331951}" dt="2023-08-03T13:26:45.300" v="620"/>
          <ac:graphicFrameMkLst>
            <pc:docMk/>
            <pc:sldMk cId="2674624067" sldId="273"/>
            <ac:graphicFrameMk id="4" creationId="{B2833925-E110-4C6F-955A-A2DC6C1C143F}"/>
          </ac:graphicFrameMkLst>
        </pc:graphicFrameChg>
      </pc:sldChg>
      <pc:sldChg chg="modSp del">
        <pc:chgData name="Plumm, Karyn" userId="cb019d12-8818-4af5-ab8c-cbbb4cc1d8d4" providerId="ADAL" clId="{2C7E3198-0D18-427D-8132-AE1AF5331951}" dt="2023-08-03T16:12:08.778" v="1757" actId="47"/>
        <pc:sldMkLst>
          <pc:docMk/>
          <pc:sldMk cId="3086412033" sldId="274"/>
        </pc:sldMkLst>
        <pc:spChg chg="mod">
          <ac:chgData name="Plumm, Karyn" userId="cb019d12-8818-4af5-ab8c-cbbb4cc1d8d4" providerId="ADAL" clId="{2C7E3198-0D18-427D-8132-AE1AF5331951}" dt="2023-08-03T13:26:45.300" v="620"/>
          <ac:spMkLst>
            <pc:docMk/>
            <pc:sldMk cId="3086412033" sldId="274"/>
            <ac:spMk id="2" creationId="{05130CDF-96F9-415C-B653-8837771B97A9}"/>
          </ac:spMkLst>
        </pc:spChg>
      </pc:sldChg>
      <pc:sldChg chg="modSp mod">
        <pc:chgData name="Plumm, Karyn" userId="cb019d12-8818-4af5-ab8c-cbbb4cc1d8d4" providerId="ADAL" clId="{2C7E3198-0D18-427D-8132-AE1AF5331951}" dt="2023-08-03T13:26:45.300" v="620"/>
        <pc:sldMkLst>
          <pc:docMk/>
          <pc:sldMk cId="3930286200" sldId="275"/>
        </pc:sldMkLst>
        <pc:spChg chg="mod">
          <ac:chgData name="Plumm, Karyn" userId="cb019d12-8818-4af5-ab8c-cbbb4cc1d8d4" providerId="ADAL" clId="{2C7E3198-0D18-427D-8132-AE1AF5331951}" dt="2023-08-03T13:26:45.300" v="620"/>
          <ac:spMkLst>
            <pc:docMk/>
            <pc:sldMk cId="3930286200" sldId="275"/>
            <ac:spMk id="2" creationId="{02CF22D0-652E-4F45-8701-E27AFE9E9487}"/>
          </ac:spMkLst>
        </pc:spChg>
        <pc:spChg chg="mod">
          <ac:chgData name="Plumm, Karyn" userId="cb019d12-8818-4af5-ab8c-cbbb4cc1d8d4" providerId="ADAL" clId="{2C7E3198-0D18-427D-8132-AE1AF5331951}" dt="2023-08-03T13:26:45.300" v="620"/>
          <ac:spMkLst>
            <pc:docMk/>
            <pc:sldMk cId="3930286200" sldId="275"/>
            <ac:spMk id="3" creationId="{E5C12000-F3C3-42CC-94F3-905508D750FB}"/>
          </ac:spMkLst>
        </pc:spChg>
      </pc:sldChg>
      <pc:sldChg chg="modSp mod">
        <pc:chgData name="Plumm, Karyn" userId="cb019d12-8818-4af5-ab8c-cbbb4cc1d8d4" providerId="ADAL" clId="{2C7E3198-0D18-427D-8132-AE1AF5331951}" dt="2023-08-03T16:39:58.024" v="2425" actId="6549"/>
        <pc:sldMkLst>
          <pc:docMk/>
          <pc:sldMk cId="3759487626" sldId="276"/>
        </pc:sldMkLst>
        <pc:spChg chg="mod">
          <ac:chgData name="Plumm, Karyn" userId="cb019d12-8818-4af5-ab8c-cbbb4cc1d8d4" providerId="ADAL" clId="{2C7E3198-0D18-427D-8132-AE1AF5331951}" dt="2023-08-03T13:26:45.300" v="620"/>
          <ac:spMkLst>
            <pc:docMk/>
            <pc:sldMk cId="3759487626" sldId="276"/>
            <ac:spMk id="2" creationId="{BE552C06-1F4D-4745-BF26-D46F0902A3D1}"/>
          </ac:spMkLst>
        </pc:spChg>
        <pc:spChg chg="mod">
          <ac:chgData name="Plumm, Karyn" userId="cb019d12-8818-4af5-ab8c-cbbb4cc1d8d4" providerId="ADAL" clId="{2C7E3198-0D18-427D-8132-AE1AF5331951}" dt="2023-08-03T16:39:58.024" v="2425" actId="6549"/>
          <ac:spMkLst>
            <pc:docMk/>
            <pc:sldMk cId="3759487626" sldId="276"/>
            <ac:spMk id="3" creationId="{8957C3AF-7516-4FA5-A3FE-AF09C1FF231D}"/>
          </ac:spMkLst>
        </pc:spChg>
      </pc:sldChg>
      <pc:sldChg chg="del">
        <pc:chgData name="Plumm, Karyn" userId="cb019d12-8818-4af5-ab8c-cbbb4cc1d8d4" providerId="ADAL" clId="{2C7E3198-0D18-427D-8132-AE1AF5331951}" dt="2023-08-03T13:13:04.829" v="241" actId="2696"/>
        <pc:sldMkLst>
          <pc:docMk/>
          <pc:sldMk cId="3940213550" sldId="277"/>
        </pc:sldMkLst>
      </pc:sldChg>
      <pc:sldChg chg="addSp delSp modSp mod">
        <pc:chgData name="Plumm, Karyn" userId="cb019d12-8818-4af5-ab8c-cbbb4cc1d8d4" providerId="ADAL" clId="{2C7E3198-0D18-427D-8132-AE1AF5331951}" dt="2023-08-03T17:51:52.997" v="4054" actId="20577"/>
        <pc:sldMkLst>
          <pc:docMk/>
          <pc:sldMk cId="4232947079" sldId="278"/>
        </pc:sldMkLst>
        <pc:spChg chg="mod">
          <ac:chgData name="Plumm, Karyn" userId="cb019d12-8818-4af5-ab8c-cbbb4cc1d8d4" providerId="ADAL" clId="{2C7E3198-0D18-427D-8132-AE1AF5331951}" dt="2023-08-03T17:51:52.997" v="4054" actId="20577"/>
          <ac:spMkLst>
            <pc:docMk/>
            <pc:sldMk cId="4232947079" sldId="278"/>
            <ac:spMk id="2" creationId="{FE7F4EB3-0DF6-4D7D-9D22-119179F7C1E7}"/>
          </ac:spMkLst>
        </pc:spChg>
        <pc:spChg chg="mod">
          <ac:chgData name="Plumm, Karyn" userId="cb019d12-8818-4af5-ab8c-cbbb4cc1d8d4" providerId="ADAL" clId="{2C7E3198-0D18-427D-8132-AE1AF5331951}" dt="2023-08-03T13:26:45.300" v="620"/>
          <ac:spMkLst>
            <pc:docMk/>
            <pc:sldMk cId="4232947079" sldId="278"/>
            <ac:spMk id="3" creationId="{EEEDAD94-2166-4896-8606-C4D2A3483BAC}"/>
          </ac:spMkLst>
        </pc:spChg>
        <pc:picChg chg="del">
          <ac:chgData name="Plumm, Karyn" userId="cb019d12-8818-4af5-ab8c-cbbb4cc1d8d4" providerId="ADAL" clId="{2C7E3198-0D18-427D-8132-AE1AF5331951}" dt="2023-08-03T17:51:38.358" v="4043" actId="478"/>
          <ac:picMkLst>
            <pc:docMk/>
            <pc:sldMk cId="4232947079" sldId="278"/>
            <ac:picMk id="5" creationId="{4C5D11F6-D2FD-436F-B3D2-86B891F91B9B}"/>
          </ac:picMkLst>
        </pc:picChg>
        <pc:picChg chg="add mod">
          <ac:chgData name="Plumm, Karyn" userId="cb019d12-8818-4af5-ab8c-cbbb4cc1d8d4" providerId="ADAL" clId="{2C7E3198-0D18-427D-8132-AE1AF5331951}" dt="2023-08-03T17:51:46.698" v="4045" actId="1076"/>
          <ac:picMkLst>
            <pc:docMk/>
            <pc:sldMk cId="4232947079" sldId="278"/>
            <ac:picMk id="6" creationId="{CBEFC65D-CA50-EF84-5A4C-A41A43CBD819}"/>
          </ac:picMkLst>
        </pc:picChg>
      </pc:sldChg>
      <pc:sldChg chg="addSp delSp modSp mod">
        <pc:chgData name="Plumm, Karyn" userId="cb019d12-8818-4af5-ab8c-cbbb4cc1d8d4" providerId="ADAL" clId="{2C7E3198-0D18-427D-8132-AE1AF5331951}" dt="2023-08-03T17:54:50.309" v="4168" actId="1076"/>
        <pc:sldMkLst>
          <pc:docMk/>
          <pc:sldMk cId="2510732861" sldId="279"/>
        </pc:sldMkLst>
        <pc:spChg chg="mod">
          <ac:chgData name="Plumm, Karyn" userId="cb019d12-8818-4af5-ab8c-cbbb4cc1d8d4" providerId="ADAL" clId="{2C7E3198-0D18-427D-8132-AE1AF5331951}" dt="2023-08-03T17:53:14.976" v="4066" actId="20577"/>
          <ac:spMkLst>
            <pc:docMk/>
            <pc:sldMk cId="2510732861" sldId="279"/>
            <ac:spMk id="2" creationId="{3C817303-99E8-44DB-99BE-47CB25A3A667}"/>
          </ac:spMkLst>
        </pc:spChg>
        <pc:spChg chg="mod">
          <ac:chgData name="Plumm, Karyn" userId="cb019d12-8818-4af5-ab8c-cbbb4cc1d8d4" providerId="ADAL" clId="{2C7E3198-0D18-427D-8132-AE1AF5331951}" dt="2023-08-03T17:54:43.703" v="4167" actId="20577"/>
          <ac:spMkLst>
            <pc:docMk/>
            <pc:sldMk cId="2510732861" sldId="279"/>
            <ac:spMk id="3" creationId="{FB7CE2D6-C628-49DE-8C76-2EE64FC46FDF}"/>
          </ac:spMkLst>
        </pc:spChg>
        <pc:picChg chg="add mod">
          <ac:chgData name="Plumm, Karyn" userId="cb019d12-8818-4af5-ab8c-cbbb4cc1d8d4" providerId="ADAL" clId="{2C7E3198-0D18-427D-8132-AE1AF5331951}" dt="2023-08-03T17:54:50.309" v="4168" actId="1076"/>
          <ac:picMkLst>
            <pc:docMk/>
            <pc:sldMk cId="2510732861" sldId="279"/>
            <ac:picMk id="5" creationId="{62DE29D2-11FC-6376-AD79-59CBC44C0358}"/>
          </ac:picMkLst>
        </pc:picChg>
        <pc:picChg chg="del">
          <ac:chgData name="Plumm, Karyn" userId="cb019d12-8818-4af5-ab8c-cbbb4cc1d8d4" providerId="ADAL" clId="{2C7E3198-0D18-427D-8132-AE1AF5331951}" dt="2023-08-03T17:53:02.416" v="4055" actId="478"/>
          <ac:picMkLst>
            <pc:docMk/>
            <pc:sldMk cId="2510732861" sldId="279"/>
            <ac:picMk id="7" creationId="{93194A88-51F4-4C0A-8C87-07EE9A111812}"/>
          </ac:picMkLst>
        </pc:picChg>
      </pc:sldChg>
      <pc:sldChg chg="addSp delSp modSp new mod">
        <pc:chgData name="Plumm, Karyn" userId="cb019d12-8818-4af5-ab8c-cbbb4cc1d8d4" providerId="ADAL" clId="{2C7E3198-0D18-427D-8132-AE1AF5331951}" dt="2023-08-03T13:27:52.049" v="627" actId="20577"/>
        <pc:sldMkLst>
          <pc:docMk/>
          <pc:sldMk cId="1913009021" sldId="280"/>
        </pc:sldMkLst>
        <pc:spChg chg="mod">
          <ac:chgData name="Plumm, Karyn" userId="cb019d12-8818-4af5-ab8c-cbbb4cc1d8d4" providerId="ADAL" clId="{2C7E3198-0D18-427D-8132-AE1AF5331951}" dt="2023-08-03T13:27:52.049" v="627" actId="20577"/>
          <ac:spMkLst>
            <pc:docMk/>
            <pc:sldMk cId="1913009021" sldId="280"/>
            <ac:spMk id="2" creationId="{176BC1E2-6A3D-FF8C-FDC9-9B8927D8B423}"/>
          </ac:spMkLst>
        </pc:spChg>
        <pc:spChg chg="del">
          <ac:chgData name="Plumm, Karyn" userId="cb019d12-8818-4af5-ab8c-cbbb4cc1d8d4" providerId="ADAL" clId="{2C7E3198-0D18-427D-8132-AE1AF5331951}" dt="2023-08-03T13:17:25.935" v="537" actId="1957"/>
          <ac:spMkLst>
            <pc:docMk/>
            <pc:sldMk cId="1913009021" sldId="280"/>
            <ac:spMk id="3" creationId="{A475B772-4148-444E-98EE-51EE3160DE97}"/>
          </ac:spMkLst>
        </pc:spChg>
        <pc:graphicFrameChg chg="add mod">
          <ac:chgData name="Plumm, Karyn" userId="cb019d12-8818-4af5-ab8c-cbbb4cc1d8d4" providerId="ADAL" clId="{2C7E3198-0D18-427D-8132-AE1AF5331951}" dt="2023-08-03T13:27:13.570" v="621" actId="207"/>
          <ac:graphicFrameMkLst>
            <pc:docMk/>
            <pc:sldMk cId="1913009021" sldId="280"/>
            <ac:graphicFrameMk id="6" creationId="{33199E5B-5474-D408-D1DB-1E6BD5426F1D}"/>
          </ac:graphicFrameMkLst>
        </pc:graphicFrameChg>
      </pc:sldChg>
      <pc:sldChg chg="new del">
        <pc:chgData name="Plumm, Karyn" userId="cb019d12-8818-4af5-ab8c-cbbb4cc1d8d4" providerId="ADAL" clId="{2C7E3198-0D18-427D-8132-AE1AF5331951}" dt="2023-08-03T13:28:26.111" v="631" actId="2696"/>
        <pc:sldMkLst>
          <pc:docMk/>
          <pc:sldMk cId="1190363177" sldId="281"/>
        </pc:sldMkLst>
      </pc:sldChg>
      <pc:sldChg chg="mod">
        <pc:chgData name="Plumm, Karyn" userId="cb019d12-8818-4af5-ab8c-cbbb4cc1d8d4" providerId="ADAL" clId="{2C7E3198-0D18-427D-8132-AE1AF5331951}" dt="2023-08-03T13:30:34.925" v="651" actId="27918"/>
        <pc:sldMkLst>
          <pc:docMk/>
          <pc:sldMk cId="1221042138" sldId="282"/>
        </pc:sldMkLst>
      </pc:sldChg>
      <pc:sldChg chg="modSp mod">
        <pc:chgData name="Plumm, Karyn" userId="cb019d12-8818-4af5-ab8c-cbbb4cc1d8d4" providerId="ADAL" clId="{2C7E3198-0D18-427D-8132-AE1AF5331951}" dt="2023-08-03T13:43:20.087" v="939" actId="27918"/>
        <pc:sldMkLst>
          <pc:docMk/>
          <pc:sldMk cId="1769448438" sldId="283"/>
        </pc:sldMkLst>
        <pc:spChg chg="mod">
          <ac:chgData name="Plumm, Karyn" userId="cb019d12-8818-4af5-ab8c-cbbb4cc1d8d4" providerId="ADAL" clId="{2C7E3198-0D18-427D-8132-AE1AF5331951}" dt="2023-08-03T13:40:44.428" v="922" actId="20577"/>
          <ac:spMkLst>
            <pc:docMk/>
            <pc:sldMk cId="1769448438" sldId="283"/>
            <ac:spMk id="2" creationId="{176BC1E2-6A3D-FF8C-FDC9-9B8927D8B423}"/>
          </ac:spMkLst>
        </pc:spChg>
      </pc:sldChg>
      <pc:sldChg chg="modSp mod">
        <pc:chgData name="Plumm, Karyn" userId="cb019d12-8818-4af5-ab8c-cbbb4cc1d8d4" providerId="ADAL" clId="{2C7E3198-0D18-427D-8132-AE1AF5331951}" dt="2023-08-03T13:44:42.489" v="955" actId="27918"/>
        <pc:sldMkLst>
          <pc:docMk/>
          <pc:sldMk cId="3248122914" sldId="284"/>
        </pc:sldMkLst>
        <pc:spChg chg="mod">
          <ac:chgData name="Plumm, Karyn" userId="cb019d12-8818-4af5-ab8c-cbbb4cc1d8d4" providerId="ADAL" clId="{2C7E3198-0D18-427D-8132-AE1AF5331951}" dt="2023-08-03T13:43:48.244" v="947" actId="20577"/>
          <ac:spMkLst>
            <pc:docMk/>
            <pc:sldMk cId="3248122914" sldId="284"/>
            <ac:spMk id="2" creationId="{176BC1E2-6A3D-FF8C-FDC9-9B8927D8B423}"/>
          </ac:spMkLst>
        </pc:spChg>
      </pc:sldChg>
      <pc:sldChg chg="modSp mod">
        <pc:chgData name="Plumm, Karyn" userId="cb019d12-8818-4af5-ab8c-cbbb4cc1d8d4" providerId="ADAL" clId="{2C7E3198-0D18-427D-8132-AE1AF5331951}" dt="2023-08-03T13:46:01.251" v="973" actId="27918"/>
        <pc:sldMkLst>
          <pc:docMk/>
          <pc:sldMk cId="2622889200" sldId="285"/>
        </pc:sldMkLst>
        <pc:spChg chg="mod">
          <ac:chgData name="Plumm, Karyn" userId="cb019d12-8818-4af5-ab8c-cbbb4cc1d8d4" providerId="ADAL" clId="{2C7E3198-0D18-427D-8132-AE1AF5331951}" dt="2023-08-03T13:45:08.777" v="963" actId="20577"/>
          <ac:spMkLst>
            <pc:docMk/>
            <pc:sldMk cId="2622889200" sldId="285"/>
            <ac:spMk id="2" creationId="{176BC1E2-6A3D-FF8C-FDC9-9B8927D8B423}"/>
          </ac:spMkLst>
        </pc:spChg>
      </pc:sldChg>
      <pc:sldChg chg="modSp mod">
        <pc:chgData name="Plumm, Karyn" userId="cb019d12-8818-4af5-ab8c-cbbb4cc1d8d4" providerId="ADAL" clId="{2C7E3198-0D18-427D-8132-AE1AF5331951}" dt="2023-08-03T16:02:29.370" v="1087" actId="27918"/>
        <pc:sldMkLst>
          <pc:docMk/>
          <pc:sldMk cId="39322978" sldId="286"/>
        </pc:sldMkLst>
        <pc:spChg chg="mod">
          <ac:chgData name="Plumm, Karyn" userId="cb019d12-8818-4af5-ab8c-cbbb4cc1d8d4" providerId="ADAL" clId="{2C7E3198-0D18-427D-8132-AE1AF5331951}" dt="2023-08-03T13:46:24.090" v="993" actId="20577"/>
          <ac:spMkLst>
            <pc:docMk/>
            <pc:sldMk cId="39322978" sldId="286"/>
            <ac:spMk id="2" creationId="{176BC1E2-6A3D-FF8C-FDC9-9B8927D8B423}"/>
          </ac:spMkLst>
        </pc:spChg>
        <pc:graphicFrameChg chg="mod">
          <ac:chgData name="Plumm, Karyn" userId="cb019d12-8818-4af5-ab8c-cbbb4cc1d8d4" providerId="ADAL" clId="{2C7E3198-0D18-427D-8132-AE1AF5331951}" dt="2023-08-03T13:47:45.665" v="1011" actId="20577"/>
          <ac:graphicFrameMkLst>
            <pc:docMk/>
            <pc:sldMk cId="39322978" sldId="286"/>
            <ac:graphicFrameMk id="6" creationId="{33199E5B-5474-D408-D1DB-1E6BD5426F1D}"/>
          </ac:graphicFrameMkLst>
        </pc:graphicFrameChg>
      </pc:sldChg>
      <pc:sldChg chg="modSp mod">
        <pc:chgData name="Plumm, Karyn" userId="cb019d12-8818-4af5-ab8c-cbbb4cc1d8d4" providerId="ADAL" clId="{2C7E3198-0D18-427D-8132-AE1AF5331951}" dt="2023-08-03T13:49:25.377" v="1050" actId="20577"/>
        <pc:sldMkLst>
          <pc:docMk/>
          <pc:sldMk cId="124664837" sldId="287"/>
        </pc:sldMkLst>
        <pc:spChg chg="mod">
          <ac:chgData name="Plumm, Karyn" userId="cb019d12-8818-4af5-ab8c-cbbb4cc1d8d4" providerId="ADAL" clId="{2C7E3198-0D18-427D-8132-AE1AF5331951}" dt="2023-08-03T13:48:17.440" v="1032" actId="20577"/>
          <ac:spMkLst>
            <pc:docMk/>
            <pc:sldMk cId="124664837" sldId="287"/>
            <ac:spMk id="2" creationId="{176BC1E2-6A3D-FF8C-FDC9-9B8927D8B423}"/>
          </ac:spMkLst>
        </pc:spChg>
        <pc:graphicFrameChg chg="mod">
          <ac:chgData name="Plumm, Karyn" userId="cb019d12-8818-4af5-ab8c-cbbb4cc1d8d4" providerId="ADAL" clId="{2C7E3198-0D18-427D-8132-AE1AF5331951}" dt="2023-08-03T13:49:25.377" v="1050" actId="20577"/>
          <ac:graphicFrameMkLst>
            <pc:docMk/>
            <pc:sldMk cId="124664837" sldId="287"/>
            <ac:graphicFrameMk id="6" creationId="{33199E5B-5474-D408-D1DB-1E6BD5426F1D}"/>
          </ac:graphicFrameMkLst>
        </pc:graphicFrameChg>
      </pc:sldChg>
      <pc:sldChg chg="modSp mod">
        <pc:chgData name="Plumm, Karyn" userId="cb019d12-8818-4af5-ab8c-cbbb4cc1d8d4" providerId="ADAL" clId="{2C7E3198-0D18-427D-8132-AE1AF5331951}" dt="2023-08-03T16:28:02.292" v="1919" actId="27918"/>
        <pc:sldMkLst>
          <pc:docMk/>
          <pc:sldMk cId="4159094614" sldId="288"/>
        </pc:sldMkLst>
        <pc:spChg chg="mod">
          <ac:chgData name="Plumm, Karyn" userId="cb019d12-8818-4af5-ab8c-cbbb4cc1d8d4" providerId="ADAL" clId="{2C7E3198-0D18-427D-8132-AE1AF5331951}" dt="2023-08-03T16:13:11.349" v="1800" actId="20577"/>
          <ac:spMkLst>
            <pc:docMk/>
            <pc:sldMk cId="4159094614" sldId="288"/>
            <ac:spMk id="2" creationId="{176BC1E2-6A3D-FF8C-FDC9-9B8927D8B423}"/>
          </ac:spMkLst>
        </pc:spChg>
      </pc:sldChg>
      <pc:sldChg chg="modSp mod">
        <pc:chgData name="Plumm, Karyn" userId="cb019d12-8818-4af5-ab8c-cbbb4cc1d8d4" providerId="ADAL" clId="{2C7E3198-0D18-427D-8132-AE1AF5331951}" dt="2023-08-03T16:28:23.995" v="1923" actId="27918"/>
        <pc:sldMkLst>
          <pc:docMk/>
          <pc:sldMk cId="416021683" sldId="289"/>
        </pc:sldMkLst>
        <pc:spChg chg="mod">
          <ac:chgData name="Plumm, Karyn" userId="cb019d12-8818-4af5-ab8c-cbbb4cc1d8d4" providerId="ADAL" clId="{2C7E3198-0D18-427D-8132-AE1AF5331951}" dt="2023-08-03T16:18:29.358" v="1822" actId="20577"/>
          <ac:spMkLst>
            <pc:docMk/>
            <pc:sldMk cId="416021683" sldId="289"/>
            <ac:spMk id="2" creationId="{176BC1E2-6A3D-FF8C-FDC9-9B8927D8B423}"/>
          </ac:spMkLst>
        </pc:spChg>
      </pc:sldChg>
      <pc:sldChg chg="modSp mod">
        <pc:chgData name="Plumm, Karyn" userId="cb019d12-8818-4af5-ab8c-cbbb4cc1d8d4" providerId="ADAL" clId="{2C7E3198-0D18-427D-8132-AE1AF5331951}" dt="2023-08-03T16:28:45.769" v="1927" actId="27918"/>
        <pc:sldMkLst>
          <pc:docMk/>
          <pc:sldMk cId="4292344829" sldId="290"/>
        </pc:sldMkLst>
        <pc:spChg chg="mod">
          <ac:chgData name="Plumm, Karyn" userId="cb019d12-8818-4af5-ab8c-cbbb4cc1d8d4" providerId="ADAL" clId="{2C7E3198-0D18-427D-8132-AE1AF5331951}" dt="2023-08-03T16:19:50.133" v="1837" actId="20577"/>
          <ac:spMkLst>
            <pc:docMk/>
            <pc:sldMk cId="4292344829" sldId="290"/>
            <ac:spMk id="2" creationId="{176BC1E2-6A3D-FF8C-FDC9-9B8927D8B423}"/>
          </ac:spMkLst>
        </pc:spChg>
      </pc:sldChg>
      <pc:sldChg chg="modSp mod">
        <pc:chgData name="Plumm, Karyn" userId="cb019d12-8818-4af5-ab8c-cbbb4cc1d8d4" providerId="ADAL" clId="{2C7E3198-0D18-427D-8132-AE1AF5331951}" dt="2023-08-03T16:29:01.404" v="1930" actId="27918"/>
        <pc:sldMkLst>
          <pc:docMk/>
          <pc:sldMk cId="843824159" sldId="291"/>
        </pc:sldMkLst>
        <pc:spChg chg="mod">
          <ac:chgData name="Plumm, Karyn" userId="cb019d12-8818-4af5-ab8c-cbbb4cc1d8d4" providerId="ADAL" clId="{2C7E3198-0D18-427D-8132-AE1AF5331951}" dt="2023-08-03T16:22:39.838" v="1864" actId="20577"/>
          <ac:spMkLst>
            <pc:docMk/>
            <pc:sldMk cId="843824159" sldId="291"/>
            <ac:spMk id="2" creationId="{176BC1E2-6A3D-FF8C-FDC9-9B8927D8B423}"/>
          </ac:spMkLst>
        </pc:spChg>
        <pc:graphicFrameChg chg="mod">
          <ac:chgData name="Plumm, Karyn" userId="cb019d12-8818-4af5-ab8c-cbbb4cc1d8d4" providerId="ADAL" clId="{2C7E3198-0D18-427D-8132-AE1AF5331951}" dt="2023-08-03T16:24:26.454" v="1882" actId="20577"/>
          <ac:graphicFrameMkLst>
            <pc:docMk/>
            <pc:sldMk cId="843824159" sldId="291"/>
            <ac:graphicFrameMk id="6" creationId="{33199E5B-5474-D408-D1DB-1E6BD5426F1D}"/>
          </ac:graphicFrameMkLst>
        </pc:graphicFrameChg>
      </pc:sldChg>
      <pc:sldChg chg="modSp mod">
        <pc:chgData name="Plumm, Karyn" userId="cb019d12-8818-4af5-ab8c-cbbb4cc1d8d4" providerId="ADAL" clId="{2C7E3198-0D18-427D-8132-AE1AF5331951}" dt="2023-08-03T16:27:12.706" v="1914" actId="27918"/>
        <pc:sldMkLst>
          <pc:docMk/>
          <pc:sldMk cId="1195931729" sldId="292"/>
        </pc:sldMkLst>
        <pc:spChg chg="mod">
          <ac:chgData name="Plumm, Karyn" userId="cb019d12-8818-4af5-ab8c-cbbb4cc1d8d4" providerId="ADAL" clId="{2C7E3198-0D18-427D-8132-AE1AF5331951}" dt="2023-08-03T16:25:02.653" v="1897" actId="20577"/>
          <ac:spMkLst>
            <pc:docMk/>
            <pc:sldMk cId="1195931729" sldId="292"/>
            <ac:spMk id="2" creationId="{176BC1E2-6A3D-FF8C-FDC9-9B8927D8B423}"/>
          </ac:spMkLst>
        </pc:spChg>
        <pc:graphicFrameChg chg="mod">
          <ac:chgData name="Plumm, Karyn" userId="cb019d12-8818-4af5-ab8c-cbbb4cc1d8d4" providerId="ADAL" clId="{2C7E3198-0D18-427D-8132-AE1AF5331951}" dt="2023-08-03T16:25:28.972" v="1901" actId="20577"/>
          <ac:graphicFrameMkLst>
            <pc:docMk/>
            <pc:sldMk cId="1195931729" sldId="292"/>
            <ac:graphicFrameMk id="6" creationId="{33199E5B-5474-D408-D1DB-1E6BD5426F1D}"/>
          </ac:graphicFrameMkLst>
        </pc:graphicFrameChg>
      </pc:sldChg>
      <pc:sldChg chg="modSp mod">
        <pc:chgData name="Plumm, Karyn" userId="cb019d12-8818-4af5-ab8c-cbbb4cc1d8d4" providerId="ADAL" clId="{2C7E3198-0D18-427D-8132-AE1AF5331951}" dt="2023-08-03T16:36:36.364" v="2108" actId="27918"/>
        <pc:sldMkLst>
          <pc:docMk/>
          <pc:sldMk cId="280318698" sldId="293"/>
        </pc:sldMkLst>
        <pc:spChg chg="mod">
          <ac:chgData name="Plumm, Karyn" userId="cb019d12-8818-4af5-ab8c-cbbb4cc1d8d4" providerId="ADAL" clId="{2C7E3198-0D18-427D-8132-AE1AF5331951}" dt="2023-08-03T16:35:22.727" v="2091" actId="20577"/>
          <ac:spMkLst>
            <pc:docMk/>
            <pc:sldMk cId="280318698" sldId="293"/>
            <ac:spMk id="2" creationId="{176BC1E2-6A3D-FF8C-FDC9-9B8927D8B423}"/>
          </ac:spMkLst>
        </pc:spChg>
        <pc:graphicFrameChg chg="mod">
          <ac:chgData name="Plumm, Karyn" userId="cb019d12-8818-4af5-ab8c-cbbb4cc1d8d4" providerId="ADAL" clId="{2C7E3198-0D18-427D-8132-AE1AF5331951}" dt="2023-08-03T16:35:33.339" v="2097" actId="20577"/>
          <ac:graphicFrameMkLst>
            <pc:docMk/>
            <pc:sldMk cId="280318698" sldId="293"/>
            <ac:graphicFrameMk id="6" creationId="{33199E5B-5474-D408-D1DB-1E6BD5426F1D}"/>
          </ac:graphicFrameMkLst>
        </pc:graphicFrameChg>
      </pc:sldChg>
      <pc:sldChg chg="modSp mod">
        <pc:chgData name="Plumm, Karyn" userId="cb019d12-8818-4af5-ab8c-cbbb4cc1d8d4" providerId="ADAL" clId="{2C7E3198-0D18-427D-8132-AE1AF5331951}" dt="2023-08-03T16:41:32.022" v="2461" actId="27918"/>
        <pc:sldMkLst>
          <pc:docMk/>
          <pc:sldMk cId="2613195555" sldId="294"/>
        </pc:sldMkLst>
        <pc:spChg chg="mod">
          <ac:chgData name="Plumm, Karyn" userId="cb019d12-8818-4af5-ab8c-cbbb4cc1d8d4" providerId="ADAL" clId="{2C7E3198-0D18-427D-8132-AE1AF5331951}" dt="2023-08-03T16:40:26.796" v="2451" actId="20577"/>
          <ac:spMkLst>
            <pc:docMk/>
            <pc:sldMk cId="2613195555" sldId="294"/>
            <ac:spMk id="2" creationId="{176BC1E2-6A3D-FF8C-FDC9-9B8927D8B423}"/>
          </ac:spMkLst>
        </pc:spChg>
      </pc:sldChg>
      <pc:sldChg chg="modSp mod">
        <pc:chgData name="Plumm, Karyn" userId="cb019d12-8818-4af5-ab8c-cbbb4cc1d8d4" providerId="ADAL" clId="{2C7E3198-0D18-427D-8132-AE1AF5331951}" dt="2023-08-03T16:48:51.071" v="2545" actId="27918"/>
        <pc:sldMkLst>
          <pc:docMk/>
          <pc:sldMk cId="154113529" sldId="295"/>
        </pc:sldMkLst>
        <pc:spChg chg="mod">
          <ac:chgData name="Plumm, Karyn" userId="cb019d12-8818-4af5-ab8c-cbbb4cc1d8d4" providerId="ADAL" clId="{2C7E3198-0D18-427D-8132-AE1AF5331951}" dt="2023-08-03T16:44:08.708" v="2522" actId="20577"/>
          <ac:spMkLst>
            <pc:docMk/>
            <pc:sldMk cId="154113529" sldId="295"/>
            <ac:spMk id="2" creationId="{176BC1E2-6A3D-FF8C-FDC9-9B8927D8B423}"/>
          </ac:spMkLst>
        </pc:spChg>
      </pc:sldChg>
      <pc:sldChg chg="modSp mod">
        <pc:chgData name="Plumm, Karyn" userId="cb019d12-8818-4af5-ab8c-cbbb4cc1d8d4" providerId="ADAL" clId="{2C7E3198-0D18-427D-8132-AE1AF5331951}" dt="2023-08-03T16:50:52.176" v="2567" actId="27918"/>
        <pc:sldMkLst>
          <pc:docMk/>
          <pc:sldMk cId="906554866" sldId="296"/>
        </pc:sldMkLst>
        <pc:spChg chg="mod">
          <ac:chgData name="Plumm, Karyn" userId="cb019d12-8818-4af5-ab8c-cbbb4cc1d8d4" providerId="ADAL" clId="{2C7E3198-0D18-427D-8132-AE1AF5331951}" dt="2023-08-03T16:49:41.734" v="2553" actId="20577"/>
          <ac:spMkLst>
            <pc:docMk/>
            <pc:sldMk cId="906554866" sldId="296"/>
            <ac:spMk id="2" creationId="{176BC1E2-6A3D-FF8C-FDC9-9B8927D8B423}"/>
          </ac:spMkLst>
        </pc:spChg>
      </pc:sldChg>
      <pc:sldChg chg="modSp mod">
        <pc:chgData name="Plumm, Karyn" userId="cb019d12-8818-4af5-ab8c-cbbb4cc1d8d4" providerId="ADAL" clId="{2C7E3198-0D18-427D-8132-AE1AF5331951}" dt="2023-08-03T16:52:23.435" v="2587" actId="27918"/>
        <pc:sldMkLst>
          <pc:docMk/>
          <pc:sldMk cId="1514286576" sldId="297"/>
        </pc:sldMkLst>
        <pc:spChg chg="mod">
          <ac:chgData name="Plumm, Karyn" userId="cb019d12-8818-4af5-ab8c-cbbb4cc1d8d4" providerId="ADAL" clId="{2C7E3198-0D18-427D-8132-AE1AF5331951}" dt="2023-08-03T16:51:13.744" v="2575" actId="20577"/>
          <ac:spMkLst>
            <pc:docMk/>
            <pc:sldMk cId="1514286576" sldId="297"/>
            <ac:spMk id="2" creationId="{176BC1E2-6A3D-FF8C-FDC9-9B8927D8B423}"/>
          </ac:spMkLst>
        </pc:spChg>
      </pc:sldChg>
      <pc:sldChg chg="modSp mod">
        <pc:chgData name="Plumm, Karyn" userId="cb019d12-8818-4af5-ab8c-cbbb4cc1d8d4" providerId="ADAL" clId="{2C7E3198-0D18-427D-8132-AE1AF5331951}" dt="2023-08-03T17:01:21.855" v="2626" actId="20577"/>
        <pc:sldMkLst>
          <pc:docMk/>
          <pc:sldMk cId="4231787304" sldId="298"/>
        </pc:sldMkLst>
        <pc:spChg chg="mod">
          <ac:chgData name="Plumm, Karyn" userId="cb019d12-8818-4af5-ab8c-cbbb4cc1d8d4" providerId="ADAL" clId="{2C7E3198-0D18-427D-8132-AE1AF5331951}" dt="2023-08-03T16:59:52.413" v="2607" actId="20577"/>
          <ac:spMkLst>
            <pc:docMk/>
            <pc:sldMk cId="4231787304" sldId="298"/>
            <ac:spMk id="2" creationId="{176BC1E2-6A3D-FF8C-FDC9-9B8927D8B423}"/>
          </ac:spMkLst>
        </pc:spChg>
        <pc:graphicFrameChg chg="mod">
          <ac:chgData name="Plumm, Karyn" userId="cb019d12-8818-4af5-ab8c-cbbb4cc1d8d4" providerId="ADAL" clId="{2C7E3198-0D18-427D-8132-AE1AF5331951}" dt="2023-08-03T17:01:21.855" v="2626" actId="20577"/>
          <ac:graphicFrameMkLst>
            <pc:docMk/>
            <pc:sldMk cId="4231787304" sldId="298"/>
            <ac:graphicFrameMk id="6" creationId="{33199E5B-5474-D408-D1DB-1E6BD5426F1D}"/>
          </ac:graphicFrameMkLst>
        </pc:graphicFrameChg>
      </pc:sldChg>
      <pc:sldChg chg="modSp del mod">
        <pc:chgData name="Plumm, Karyn" userId="cb019d12-8818-4af5-ab8c-cbbb4cc1d8d4" providerId="ADAL" clId="{2C7E3198-0D18-427D-8132-AE1AF5331951}" dt="2023-08-03T17:01:57.535" v="2648" actId="2696"/>
        <pc:sldMkLst>
          <pc:docMk/>
          <pc:sldMk cId="190189658" sldId="299"/>
        </pc:sldMkLst>
        <pc:spChg chg="mod">
          <ac:chgData name="Plumm, Karyn" userId="cb019d12-8818-4af5-ab8c-cbbb4cc1d8d4" providerId="ADAL" clId="{2C7E3198-0D18-427D-8132-AE1AF5331951}" dt="2023-08-03T17:01:42.101" v="2641" actId="20577"/>
          <ac:spMkLst>
            <pc:docMk/>
            <pc:sldMk cId="190189658" sldId="299"/>
            <ac:spMk id="2" creationId="{176BC1E2-6A3D-FF8C-FDC9-9B8927D8B423}"/>
          </ac:spMkLst>
        </pc:spChg>
        <pc:graphicFrameChg chg="mod">
          <ac:chgData name="Plumm, Karyn" userId="cb019d12-8818-4af5-ab8c-cbbb4cc1d8d4" providerId="ADAL" clId="{2C7E3198-0D18-427D-8132-AE1AF5331951}" dt="2023-08-03T17:01:49.224" v="2647" actId="20577"/>
          <ac:graphicFrameMkLst>
            <pc:docMk/>
            <pc:sldMk cId="190189658" sldId="299"/>
            <ac:graphicFrameMk id="6" creationId="{33199E5B-5474-D408-D1DB-1E6BD5426F1D}"/>
          </ac:graphicFrameMkLst>
        </pc:graphicFrameChg>
      </pc:sldChg>
      <pc:sldChg chg="modSp mod">
        <pc:chgData name="Plumm, Karyn" userId="cb019d12-8818-4af5-ab8c-cbbb4cc1d8d4" providerId="ADAL" clId="{2C7E3198-0D18-427D-8132-AE1AF5331951}" dt="2023-08-03T17:27:06.988" v="2682" actId="20577"/>
        <pc:sldMkLst>
          <pc:docMk/>
          <pc:sldMk cId="3934606071" sldId="299"/>
        </pc:sldMkLst>
        <pc:spChg chg="mod">
          <ac:chgData name="Plumm, Karyn" userId="cb019d12-8818-4af5-ab8c-cbbb4cc1d8d4" providerId="ADAL" clId="{2C7E3198-0D18-427D-8132-AE1AF5331951}" dt="2023-08-03T17:02:25.900" v="2663" actId="20577"/>
          <ac:spMkLst>
            <pc:docMk/>
            <pc:sldMk cId="3934606071" sldId="299"/>
            <ac:spMk id="2" creationId="{176BC1E2-6A3D-FF8C-FDC9-9B8927D8B423}"/>
          </ac:spMkLst>
        </pc:spChg>
        <pc:graphicFrameChg chg="mod">
          <ac:chgData name="Plumm, Karyn" userId="cb019d12-8818-4af5-ab8c-cbbb4cc1d8d4" providerId="ADAL" clId="{2C7E3198-0D18-427D-8132-AE1AF5331951}" dt="2023-08-03T17:27:06.988" v="2682" actId="20577"/>
          <ac:graphicFrameMkLst>
            <pc:docMk/>
            <pc:sldMk cId="3934606071" sldId="299"/>
            <ac:graphicFrameMk id="6" creationId="{33199E5B-5474-D408-D1DB-1E6BD5426F1D}"/>
          </ac:graphicFrameMkLst>
        </pc:graphicFrameChg>
      </pc:sldChg>
      <pc:sldChg chg="modSp mod">
        <pc:chgData name="Plumm, Karyn" userId="cb019d12-8818-4af5-ab8c-cbbb4cc1d8d4" providerId="ADAL" clId="{2C7E3198-0D18-427D-8132-AE1AF5331951}" dt="2023-08-03T17:28:47.056" v="2718" actId="27918"/>
        <pc:sldMkLst>
          <pc:docMk/>
          <pc:sldMk cId="3937635486" sldId="300"/>
        </pc:sldMkLst>
        <pc:spChg chg="mod">
          <ac:chgData name="Plumm, Karyn" userId="cb019d12-8818-4af5-ab8c-cbbb4cc1d8d4" providerId="ADAL" clId="{2C7E3198-0D18-427D-8132-AE1AF5331951}" dt="2023-08-03T17:27:43.515" v="2708" actId="20577"/>
          <ac:spMkLst>
            <pc:docMk/>
            <pc:sldMk cId="3937635486" sldId="300"/>
            <ac:spMk id="2" creationId="{176BC1E2-6A3D-FF8C-FDC9-9B8927D8B423}"/>
          </ac:spMkLst>
        </pc:spChg>
      </pc:sldChg>
      <pc:sldChg chg="modSp new mod">
        <pc:chgData name="Plumm, Karyn" userId="cb019d12-8818-4af5-ab8c-cbbb4cc1d8d4" providerId="ADAL" clId="{2C7E3198-0D18-427D-8132-AE1AF5331951}" dt="2023-08-03T17:48:11.359" v="4018" actId="20577"/>
        <pc:sldMkLst>
          <pc:docMk/>
          <pc:sldMk cId="2156305529" sldId="301"/>
        </pc:sldMkLst>
        <pc:spChg chg="mod">
          <ac:chgData name="Plumm, Karyn" userId="cb019d12-8818-4af5-ab8c-cbbb4cc1d8d4" providerId="ADAL" clId="{2C7E3198-0D18-427D-8132-AE1AF5331951}" dt="2023-08-03T17:38:41.767" v="2752" actId="20577"/>
          <ac:spMkLst>
            <pc:docMk/>
            <pc:sldMk cId="2156305529" sldId="301"/>
            <ac:spMk id="2" creationId="{2C6F8692-19DE-00C3-BC87-559F294B7A70}"/>
          </ac:spMkLst>
        </pc:spChg>
        <pc:spChg chg="mod">
          <ac:chgData name="Plumm, Karyn" userId="cb019d12-8818-4af5-ab8c-cbbb4cc1d8d4" providerId="ADAL" clId="{2C7E3198-0D18-427D-8132-AE1AF5331951}" dt="2023-08-03T17:48:11.359" v="4018" actId="20577"/>
          <ac:spMkLst>
            <pc:docMk/>
            <pc:sldMk cId="2156305529" sldId="301"/>
            <ac:spMk id="3" creationId="{029A15BB-7741-C1F5-A631-A08938B5E5FB}"/>
          </ac:spMkLst>
        </pc:spChg>
      </pc:sldChg>
      <pc:sldChg chg="modSp new mod">
        <pc:chgData name="Plumm, Karyn" userId="cb019d12-8818-4af5-ab8c-cbbb4cc1d8d4" providerId="ADAL" clId="{2C7E3198-0D18-427D-8132-AE1AF5331951}" dt="2023-08-03T17:48:56.508" v="4042" actId="20577"/>
        <pc:sldMkLst>
          <pc:docMk/>
          <pc:sldMk cId="415693271" sldId="302"/>
        </pc:sldMkLst>
        <pc:spChg chg="mod">
          <ac:chgData name="Plumm, Karyn" userId="cb019d12-8818-4af5-ab8c-cbbb4cc1d8d4" providerId="ADAL" clId="{2C7E3198-0D18-427D-8132-AE1AF5331951}" dt="2023-08-03T17:42:26.849" v="3335"/>
          <ac:spMkLst>
            <pc:docMk/>
            <pc:sldMk cId="415693271" sldId="302"/>
            <ac:spMk id="2" creationId="{C6C1626F-16DE-A309-0B4D-0482FAD744E3}"/>
          </ac:spMkLst>
        </pc:spChg>
        <pc:spChg chg="mod">
          <ac:chgData name="Plumm, Karyn" userId="cb019d12-8818-4af5-ab8c-cbbb4cc1d8d4" providerId="ADAL" clId="{2C7E3198-0D18-427D-8132-AE1AF5331951}" dt="2023-08-03T17:48:56.508" v="4042" actId="20577"/>
          <ac:spMkLst>
            <pc:docMk/>
            <pc:sldMk cId="415693271" sldId="302"/>
            <ac:spMk id="3" creationId="{4E784873-0794-C2CD-DEFC-40BF7B3AECA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package" Target="../embeddings/Microsoft_Excel_Worksheet29.xlsx"/><Relationship Id="rId2" Type="http://schemas.microsoft.com/office/2011/relationships/chartColorStyle" Target="colors30.xml"/><Relationship Id="rId1" Type="http://schemas.microsoft.com/office/2011/relationships/chartStyle" Target="style30.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2320)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Context of and Purpose for Writing (n=2299)</c:v>
                </c:pt>
                <c:pt idx="1">
                  <c:v>Content Development (n=2299)</c:v>
                </c:pt>
                <c:pt idx="2">
                  <c:v>Genre and Disciplinary Conventions (n=2282)</c:v>
                </c:pt>
              </c:strCache>
            </c:strRef>
          </c:cat>
          <c:val>
            <c:numRef>
              <c:f>Sheet1!$B$2:$B$4</c:f>
              <c:numCache>
                <c:formatCode>General</c:formatCode>
                <c:ptCount val="3"/>
                <c:pt idx="0">
                  <c:v>1.44</c:v>
                </c:pt>
                <c:pt idx="1">
                  <c:v>1.78</c:v>
                </c:pt>
                <c:pt idx="2">
                  <c:v>1.87</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Context of and Purpose for Writing (n=2299)</c:v>
                </c:pt>
                <c:pt idx="1">
                  <c:v>Content Development (n=2299)</c:v>
                </c:pt>
                <c:pt idx="2">
                  <c:v>Genre and Disciplinary Conventions (n=2282)</c:v>
                </c:pt>
              </c:strCache>
            </c:strRef>
          </c:cat>
          <c:val>
            <c:numRef>
              <c:f>Sheet1!$C$2:$C$4</c:f>
              <c:numCache>
                <c:formatCode>General</c:formatCode>
                <c:ptCount val="3"/>
                <c:pt idx="0">
                  <c:v>7.66</c:v>
                </c:pt>
                <c:pt idx="1">
                  <c:v>7.18</c:v>
                </c:pt>
                <c:pt idx="2">
                  <c:v>7.66</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Context of and Purpose for Writing (n=2299)</c:v>
                </c:pt>
                <c:pt idx="1">
                  <c:v>Content Development (n=2299)</c:v>
                </c:pt>
                <c:pt idx="2">
                  <c:v>Genre and Disciplinary Conventions (n=2282)</c:v>
                </c:pt>
              </c:strCache>
            </c:strRef>
          </c:cat>
          <c:val>
            <c:numRef>
              <c:f>Sheet1!$D$2:$D$4</c:f>
              <c:numCache>
                <c:formatCode>General</c:formatCode>
                <c:ptCount val="3"/>
                <c:pt idx="0">
                  <c:v>36.799999999999997</c:v>
                </c:pt>
                <c:pt idx="1">
                  <c:v>39.1</c:v>
                </c:pt>
                <c:pt idx="2">
                  <c:v>38.03</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Context of and Purpose for Writing (n=2299)</c:v>
                </c:pt>
                <c:pt idx="1">
                  <c:v>Content Development (n=2299)</c:v>
                </c:pt>
                <c:pt idx="2">
                  <c:v>Genre and Disciplinary Conventions (n=2282)</c:v>
                </c:pt>
              </c:strCache>
            </c:strRef>
          </c:cat>
          <c:val>
            <c:numRef>
              <c:f>Sheet1!$E$2:$E$4</c:f>
              <c:numCache>
                <c:formatCode>General</c:formatCode>
                <c:ptCount val="3"/>
                <c:pt idx="0">
                  <c:v>23.66</c:v>
                </c:pt>
                <c:pt idx="1">
                  <c:v>25.45</c:v>
                </c:pt>
                <c:pt idx="2">
                  <c:v>25.59</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Context of and Purpose for Writing (n=2299)</c:v>
                </c:pt>
                <c:pt idx="1">
                  <c:v>Content Development (n=2299)</c:v>
                </c:pt>
                <c:pt idx="2">
                  <c:v>Genre and Disciplinary Conventions (n=2282)</c:v>
                </c:pt>
              </c:strCache>
            </c:strRef>
          </c:cat>
          <c:val>
            <c:numRef>
              <c:f>Sheet1!$F$2:$F$4</c:f>
              <c:numCache>
                <c:formatCode>General</c:formatCode>
                <c:ptCount val="3"/>
                <c:pt idx="0">
                  <c:v>30.44</c:v>
                </c:pt>
                <c:pt idx="1">
                  <c:v>26.49</c:v>
                </c:pt>
                <c:pt idx="2">
                  <c:v>26.85</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2299)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(n=912)</c:v>
                </c:pt>
              </c:strCache>
            </c:strRef>
          </c:cat>
          <c:val>
            <c:numRef>
              <c:f>Sheet1!$B$2:$B$3</c:f>
              <c:numCache>
                <c:formatCode>General</c:formatCode>
                <c:ptCount val="2"/>
                <c:pt idx="0">
                  <c:v>2.74</c:v>
                </c:pt>
                <c:pt idx="1">
                  <c:v>0.33</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(n=912)</c:v>
                </c:pt>
              </c:strCache>
            </c:strRef>
          </c:cat>
          <c:val>
            <c:numRef>
              <c:f>Sheet1!$C$2:$C$3</c:f>
              <c:numCache>
                <c:formatCode>General</c:formatCode>
                <c:ptCount val="2"/>
                <c:pt idx="0">
                  <c:v>11.25</c:v>
                </c:pt>
                <c:pt idx="1">
                  <c:v>0.99</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(n=912)</c:v>
                </c:pt>
              </c:strCache>
            </c:strRef>
          </c:cat>
          <c:val>
            <c:numRef>
              <c:f>Sheet1!$D$2:$D$3</c:f>
              <c:numCache>
                <c:formatCode>General</c:formatCode>
                <c:ptCount val="2"/>
                <c:pt idx="0">
                  <c:v>59.63</c:v>
                </c:pt>
                <c:pt idx="1">
                  <c:v>7.89</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(n=912)</c:v>
                </c:pt>
              </c:strCache>
            </c:strRef>
          </c:cat>
          <c:val>
            <c:numRef>
              <c:f>Sheet1!$E$2:$E$3</c:f>
              <c:numCache>
                <c:formatCode>General</c:formatCode>
                <c:ptCount val="2"/>
                <c:pt idx="0">
                  <c:v>24</c:v>
                </c:pt>
                <c:pt idx="1">
                  <c:v>27.63</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(n=912)</c:v>
                </c:pt>
              </c:strCache>
            </c:strRef>
          </c:cat>
          <c:val>
            <c:numRef>
              <c:f>Sheet1!$F$2:$F$3</c:f>
              <c:numCache>
                <c:formatCode>General</c:formatCode>
                <c:ptCount val="2"/>
                <c:pt idx="0">
                  <c:v>2.38</c:v>
                </c:pt>
                <c:pt idx="1">
                  <c:v>63.16</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2282)</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(n=895)</c:v>
                </c:pt>
              </c:strCache>
            </c:strRef>
          </c:cat>
          <c:val>
            <c:numRef>
              <c:f>Sheet1!$B$2:$B$3</c:f>
              <c:numCache>
                <c:formatCode>General</c:formatCode>
                <c:ptCount val="2"/>
                <c:pt idx="0">
                  <c:v>2.2400000000000002</c:v>
                </c:pt>
                <c:pt idx="1">
                  <c:v>1.34</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(n=895)</c:v>
                </c:pt>
              </c:strCache>
            </c:strRef>
          </c:cat>
          <c:val>
            <c:numRef>
              <c:f>Sheet1!$C$2:$C$3</c:f>
              <c:numCache>
                <c:formatCode>General</c:formatCode>
                <c:ptCount val="2"/>
                <c:pt idx="0">
                  <c:v>11.97</c:v>
                </c:pt>
                <c:pt idx="1">
                  <c:v>1</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(n=895)</c:v>
                </c:pt>
              </c:strCache>
            </c:strRef>
          </c:cat>
          <c:val>
            <c:numRef>
              <c:f>Sheet1!$D$2:$D$3</c:f>
              <c:numCache>
                <c:formatCode>General</c:formatCode>
                <c:ptCount val="2"/>
                <c:pt idx="0">
                  <c:v>56.09</c:v>
                </c:pt>
                <c:pt idx="1">
                  <c:v>10.06</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(n=895)</c:v>
                </c:pt>
              </c:strCache>
            </c:strRef>
          </c:cat>
          <c:val>
            <c:numRef>
              <c:f>Sheet1!$E$2:$E$3</c:f>
              <c:numCache>
                <c:formatCode>General</c:formatCode>
                <c:ptCount val="2"/>
                <c:pt idx="0">
                  <c:v>25.31</c:v>
                </c:pt>
                <c:pt idx="1">
                  <c:v>26.04</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(n=895)</c:v>
                </c:pt>
              </c:strCache>
            </c:strRef>
          </c:cat>
          <c:val>
            <c:numRef>
              <c:f>Sheet1!$F$2:$F$3</c:f>
              <c:numCache>
                <c:formatCode>General</c:formatCode>
                <c:ptCount val="2"/>
                <c:pt idx="0">
                  <c:v>4.47</c:v>
                </c:pt>
                <c:pt idx="1">
                  <c:v>61.56</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2316)</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(n=929)</c:v>
                </c:pt>
              </c:strCache>
            </c:strRef>
          </c:cat>
          <c:val>
            <c:numRef>
              <c:f>Sheet1!$B$2:$B$3</c:f>
              <c:numCache>
                <c:formatCode>General</c:formatCode>
                <c:ptCount val="2"/>
                <c:pt idx="0">
                  <c:v>6.42</c:v>
                </c:pt>
                <c:pt idx="1">
                  <c:v>1.4</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(n=929)</c:v>
                </c:pt>
              </c:strCache>
            </c:strRef>
          </c:cat>
          <c:val>
            <c:numRef>
              <c:f>Sheet1!$C$2:$C$3</c:f>
              <c:numCache>
                <c:formatCode>General</c:formatCode>
                <c:ptCount val="2"/>
                <c:pt idx="0">
                  <c:v>14.07</c:v>
                </c:pt>
                <c:pt idx="1">
                  <c:v>2.58</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(n=929)</c:v>
                </c:pt>
              </c:strCache>
            </c:strRef>
          </c:cat>
          <c:val>
            <c:numRef>
              <c:f>Sheet1!$D$2:$D$3</c:f>
              <c:numCache>
                <c:formatCode>General</c:formatCode>
                <c:ptCount val="2"/>
                <c:pt idx="0">
                  <c:v>74.33</c:v>
                </c:pt>
                <c:pt idx="1">
                  <c:v>7.43</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(n=929)</c:v>
                </c:pt>
              </c:strCache>
            </c:strRef>
          </c:cat>
          <c:val>
            <c:numRef>
              <c:f>Sheet1!$E$2:$E$3</c:f>
              <c:numCache>
                <c:formatCode>General</c:formatCode>
                <c:ptCount val="2"/>
                <c:pt idx="0">
                  <c:v>1</c:v>
                </c:pt>
                <c:pt idx="1">
                  <c:v>27.13</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(n=929)</c:v>
                </c:pt>
              </c:strCache>
            </c:strRef>
          </c:cat>
          <c:val>
            <c:numRef>
              <c:f>Sheet1!$F$2:$F$3</c:f>
              <c:numCache>
                <c:formatCode>General</c:formatCode>
                <c:ptCount val="2"/>
                <c:pt idx="0">
                  <c:v>4.18</c:v>
                </c:pt>
                <c:pt idx="1">
                  <c:v>61.46</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2279)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(n=892)</c:v>
                </c:pt>
              </c:strCache>
            </c:strRef>
          </c:cat>
          <c:val>
            <c:numRef>
              <c:f>Sheet1!$B$2:$B$3</c:f>
              <c:numCache>
                <c:formatCode>General</c:formatCode>
                <c:ptCount val="2"/>
                <c:pt idx="0">
                  <c:v>2.2400000000000002</c:v>
                </c:pt>
                <c:pt idx="1">
                  <c:v>0.56000000000000005</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(n=892)</c:v>
                </c:pt>
              </c:strCache>
            </c:strRef>
          </c:cat>
          <c:val>
            <c:numRef>
              <c:f>Sheet1!$C$2:$C$3</c:f>
              <c:numCache>
                <c:formatCode>General</c:formatCode>
                <c:ptCount val="2"/>
                <c:pt idx="0">
                  <c:v>8.07</c:v>
                </c:pt>
                <c:pt idx="1">
                  <c:v>1.23</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(n=892)</c:v>
                </c:pt>
              </c:strCache>
            </c:strRef>
          </c:cat>
          <c:val>
            <c:numRef>
              <c:f>Sheet1!$D$2:$D$3</c:f>
              <c:numCache>
                <c:formatCode>General</c:formatCode>
                <c:ptCount val="2"/>
                <c:pt idx="0">
                  <c:v>39.44</c:v>
                </c:pt>
                <c:pt idx="1">
                  <c:v>11.33</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(n=892)</c:v>
                </c:pt>
              </c:strCache>
            </c:strRef>
          </c:cat>
          <c:val>
            <c:numRef>
              <c:f>Sheet1!$E$2:$E$3</c:f>
              <c:numCache>
                <c:formatCode>General</c:formatCode>
                <c:ptCount val="2"/>
                <c:pt idx="0">
                  <c:v>46.94</c:v>
                </c:pt>
                <c:pt idx="1">
                  <c:v>26.79</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(n=892)</c:v>
                </c:pt>
              </c:strCache>
            </c:strRef>
          </c:cat>
          <c:val>
            <c:numRef>
              <c:f>Sheet1!$F$2:$F$3</c:f>
              <c:numCache>
                <c:formatCode>General</c:formatCode>
                <c:ptCount val="2"/>
                <c:pt idx="0">
                  <c:v>3.32</c:v>
                </c:pt>
                <c:pt idx="1">
                  <c:v>60.09</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2320)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(n=933)</c:v>
                </c:pt>
              </c:strCache>
            </c:strRef>
          </c:cat>
          <c:val>
            <c:numRef>
              <c:f>Sheet1!$B$2:$B$3</c:f>
              <c:numCache>
                <c:formatCode>General</c:formatCode>
                <c:ptCount val="2"/>
                <c:pt idx="0">
                  <c:v>1.73</c:v>
                </c:pt>
                <c:pt idx="1">
                  <c:v>0.43</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(n=933)</c:v>
                </c:pt>
              </c:strCache>
            </c:strRef>
          </c:cat>
          <c:val>
            <c:numRef>
              <c:f>Sheet1!$C$2:$C$3</c:f>
              <c:numCache>
                <c:formatCode>General</c:formatCode>
                <c:ptCount val="2"/>
                <c:pt idx="0">
                  <c:v>10.45</c:v>
                </c:pt>
                <c:pt idx="1">
                  <c:v>2.66</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(n=933)</c:v>
                </c:pt>
              </c:strCache>
            </c:strRef>
          </c:cat>
          <c:val>
            <c:numRef>
              <c:f>Sheet1!$D$2:$D$3</c:f>
              <c:numCache>
                <c:formatCode>General</c:formatCode>
                <c:ptCount val="2"/>
                <c:pt idx="0">
                  <c:v>80.319999999999993</c:v>
                </c:pt>
                <c:pt idx="1">
                  <c:v>9.58</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(n=933)</c:v>
                </c:pt>
              </c:strCache>
            </c:strRef>
          </c:cat>
          <c:val>
            <c:numRef>
              <c:f>Sheet1!$E$2:$E$3</c:f>
              <c:numCache>
                <c:formatCode>General</c:formatCode>
                <c:ptCount val="2"/>
                <c:pt idx="0">
                  <c:v>6.78</c:v>
                </c:pt>
                <c:pt idx="1">
                  <c:v>28.65</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(n=933)</c:v>
                </c:pt>
              </c:strCache>
            </c:strRef>
          </c:cat>
          <c:val>
            <c:numRef>
              <c:f>Sheet1!$F$2:$F$3</c:f>
              <c:numCache>
                <c:formatCode>General</c:formatCode>
                <c:ptCount val="2"/>
                <c:pt idx="0">
                  <c:v>0.72</c:v>
                </c:pt>
                <c:pt idx="1">
                  <c:v>58.68</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2299)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(n=1618)</c:v>
                </c:pt>
                <c:pt idx="2">
                  <c:v>Business &amp; Public Administration (n-145)</c:v>
                </c:pt>
              </c:strCache>
            </c:strRef>
          </c:cat>
          <c:val>
            <c:numRef>
              <c:f>Sheet1!$B$2:$B$4</c:f>
              <c:numCache>
                <c:formatCode>General</c:formatCode>
                <c:ptCount val="3"/>
                <c:pt idx="0">
                  <c:v>0</c:v>
                </c:pt>
                <c:pt idx="1">
                  <c:v>2.04</c:v>
                </c:pt>
                <c:pt idx="2">
                  <c:v>0</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(n=1618)</c:v>
                </c:pt>
                <c:pt idx="2">
                  <c:v>Business &amp; Public Administration (n-145)</c:v>
                </c:pt>
              </c:strCache>
            </c:strRef>
          </c:cat>
          <c:val>
            <c:numRef>
              <c:f>Sheet1!$C$2:$C$4</c:f>
              <c:numCache>
                <c:formatCode>General</c:formatCode>
                <c:ptCount val="3"/>
                <c:pt idx="0">
                  <c:v>4.47</c:v>
                </c:pt>
                <c:pt idx="1">
                  <c:v>10.07</c:v>
                </c:pt>
                <c:pt idx="2">
                  <c:v>1.38</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(n=1618)</c:v>
                </c:pt>
                <c:pt idx="2">
                  <c:v>Business &amp; Public Administration (n-145)</c:v>
                </c:pt>
              </c:strCache>
            </c:strRef>
          </c:cat>
          <c:val>
            <c:numRef>
              <c:f>Sheet1!$D$2:$D$4</c:f>
              <c:numCache>
                <c:formatCode>General</c:formatCode>
                <c:ptCount val="3"/>
                <c:pt idx="0">
                  <c:v>3.35</c:v>
                </c:pt>
                <c:pt idx="1">
                  <c:v>50.49</c:v>
                </c:pt>
                <c:pt idx="2">
                  <c:v>3.45</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(n=1618)</c:v>
                </c:pt>
                <c:pt idx="2">
                  <c:v>Business &amp; Public Administration (n-145)</c:v>
                </c:pt>
              </c:strCache>
            </c:strRef>
          </c:cat>
          <c:val>
            <c:numRef>
              <c:f>Sheet1!$E$2:$E$4</c:f>
              <c:numCache>
                <c:formatCode>General</c:formatCode>
                <c:ptCount val="3"/>
                <c:pt idx="0">
                  <c:v>5.03</c:v>
                </c:pt>
                <c:pt idx="1">
                  <c:v>25.34</c:v>
                </c:pt>
                <c:pt idx="2">
                  <c:v>22.07</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(n=1618)</c:v>
                </c:pt>
                <c:pt idx="2">
                  <c:v>Business &amp; Public Administration (n-145)</c:v>
                </c:pt>
              </c:strCache>
            </c:strRef>
          </c:cat>
          <c:val>
            <c:numRef>
              <c:f>Sheet1!$F$2:$F$4</c:f>
              <c:numCache>
                <c:formatCode>General</c:formatCode>
                <c:ptCount val="3"/>
                <c:pt idx="0">
                  <c:v>87.15</c:v>
                </c:pt>
                <c:pt idx="1">
                  <c:v>12.06</c:v>
                </c:pt>
                <c:pt idx="2">
                  <c:v>73.099999999999994</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2299)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Sheet1!$B$2:$B$5</c:f>
              <c:numCache>
                <c:formatCode>General</c:formatCode>
                <c:ptCount val="4"/>
                <c:pt idx="0">
                  <c:v>0</c:v>
                </c:pt>
                <c:pt idx="1">
                  <c:v>0</c:v>
                </c:pt>
                <c:pt idx="2">
                  <c:v>0</c:v>
                </c:pt>
                <c:pt idx="3">
                  <c:v>0</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Sheet1!$C$2:$C$5</c:f>
              <c:numCache>
                <c:formatCode>General</c:formatCode>
                <c:ptCount val="4"/>
                <c:pt idx="0">
                  <c:v>1.75</c:v>
                </c:pt>
                <c:pt idx="1">
                  <c:v>0</c:v>
                </c:pt>
                <c:pt idx="2">
                  <c:v>1.37</c:v>
                </c:pt>
                <c:pt idx="3">
                  <c:v>0</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Sheet1!$D$2:$D$5</c:f>
              <c:numCache>
                <c:formatCode>General</c:formatCode>
                <c:ptCount val="4"/>
                <c:pt idx="0">
                  <c:v>8.77</c:v>
                </c:pt>
                <c:pt idx="1">
                  <c:v>0</c:v>
                </c:pt>
                <c:pt idx="2">
                  <c:v>6.85</c:v>
                </c:pt>
                <c:pt idx="3">
                  <c:v>2.7</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Sheet1!$E$2:$E$5</c:f>
              <c:numCache>
                <c:formatCode>General</c:formatCode>
                <c:ptCount val="4"/>
                <c:pt idx="0">
                  <c:v>63.16</c:v>
                </c:pt>
                <c:pt idx="1">
                  <c:v>4.6500000000000004</c:v>
                </c:pt>
                <c:pt idx="2">
                  <c:v>23.97</c:v>
                </c:pt>
                <c:pt idx="3">
                  <c:v>18.02</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Sheet1!$F$2:$F$5</c:f>
              <c:numCache>
                <c:formatCode>General</c:formatCode>
                <c:ptCount val="4"/>
                <c:pt idx="0">
                  <c:v>26.32</c:v>
                </c:pt>
                <c:pt idx="1">
                  <c:v>95.35</c:v>
                </c:pt>
                <c:pt idx="2">
                  <c:v>67.81</c:v>
                </c:pt>
                <c:pt idx="3">
                  <c:v>79.28</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2299)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(n=1618)</c:v>
                </c:pt>
                <c:pt idx="2">
                  <c:v>Business &amp; Public Administration (n=145)</c:v>
                </c:pt>
              </c:strCache>
            </c:strRef>
          </c:cat>
          <c:val>
            <c:numRef>
              <c:f>Sheet1!$B$2:$B$4</c:f>
              <c:numCache>
                <c:formatCode>General</c:formatCode>
                <c:ptCount val="3"/>
                <c:pt idx="0">
                  <c:v>0</c:v>
                </c:pt>
                <c:pt idx="1">
                  <c:v>2.5299999999999998</c:v>
                </c:pt>
                <c:pt idx="2">
                  <c:v>0</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(n=1618)</c:v>
                </c:pt>
                <c:pt idx="2">
                  <c:v>Business &amp; Public Administration (n=145)</c:v>
                </c:pt>
              </c:strCache>
            </c:strRef>
          </c:cat>
          <c:val>
            <c:numRef>
              <c:f>Sheet1!$C$2:$C$4</c:f>
              <c:numCache>
                <c:formatCode>General</c:formatCode>
                <c:ptCount val="3"/>
                <c:pt idx="0">
                  <c:v>0.56000000000000005</c:v>
                </c:pt>
                <c:pt idx="1">
                  <c:v>9.9499999999999993</c:v>
                </c:pt>
                <c:pt idx="2">
                  <c:v>1.38</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(n=1618)</c:v>
                </c:pt>
                <c:pt idx="2">
                  <c:v>Business &amp; Public Administration (n=145)</c:v>
                </c:pt>
              </c:strCache>
            </c:strRef>
          </c:cat>
          <c:val>
            <c:numRef>
              <c:f>Sheet1!$D$2:$D$4</c:f>
              <c:numCache>
                <c:formatCode>General</c:formatCode>
                <c:ptCount val="3"/>
                <c:pt idx="0">
                  <c:v>6.7</c:v>
                </c:pt>
                <c:pt idx="1">
                  <c:v>53.4</c:v>
                </c:pt>
                <c:pt idx="2">
                  <c:v>2.76</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(n=1618)</c:v>
                </c:pt>
                <c:pt idx="2">
                  <c:v>Business &amp; Public Administration (n=145)</c:v>
                </c:pt>
              </c:strCache>
            </c:strRef>
          </c:cat>
          <c:val>
            <c:numRef>
              <c:f>Sheet1!$E$2:$E$4</c:f>
              <c:numCache>
                <c:formatCode>General</c:formatCode>
                <c:ptCount val="3"/>
                <c:pt idx="0">
                  <c:v>9.5</c:v>
                </c:pt>
                <c:pt idx="1">
                  <c:v>25.03</c:v>
                </c:pt>
                <c:pt idx="2">
                  <c:v>33.1</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(n=1618)</c:v>
                </c:pt>
                <c:pt idx="2">
                  <c:v>Business &amp; Public Administration (n=145)</c:v>
                </c:pt>
              </c:strCache>
            </c:strRef>
          </c:cat>
          <c:val>
            <c:numRef>
              <c:f>Sheet1!$F$2:$F$4</c:f>
              <c:numCache>
                <c:formatCode>General</c:formatCode>
                <c:ptCount val="3"/>
                <c:pt idx="0">
                  <c:v>83.24</c:v>
                </c:pt>
                <c:pt idx="1">
                  <c:v>9.09</c:v>
                </c:pt>
                <c:pt idx="2">
                  <c:v>62.76</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2299)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Sheet1!$B$2:$B$5</c:f>
              <c:numCache>
                <c:formatCode>General</c:formatCode>
                <c:ptCount val="4"/>
                <c:pt idx="0">
                  <c:v>0</c:v>
                </c:pt>
                <c:pt idx="1">
                  <c:v>0</c:v>
                </c:pt>
                <c:pt idx="2">
                  <c:v>0</c:v>
                </c:pt>
                <c:pt idx="3">
                  <c:v>0</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Sheet1!$C$2:$C$5</c:f>
              <c:numCache>
                <c:formatCode>General</c:formatCode>
                <c:ptCount val="4"/>
                <c:pt idx="0">
                  <c:v>1.75</c:v>
                </c:pt>
                <c:pt idx="1">
                  <c:v>0</c:v>
                </c:pt>
                <c:pt idx="2">
                  <c:v>0</c:v>
                </c:pt>
                <c:pt idx="3">
                  <c:v>0</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Sheet1!$D$2:$D$5</c:f>
              <c:numCache>
                <c:formatCode>General</c:formatCode>
                <c:ptCount val="4"/>
                <c:pt idx="0">
                  <c:v>8.77</c:v>
                </c:pt>
                <c:pt idx="1">
                  <c:v>0</c:v>
                </c:pt>
                <c:pt idx="2">
                  <c:v>5.48</c:v>
                </c:pt>
                <c:pt idx="3">
                  <c:v>5.41</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Sheet1!$E$2:$E$5</c:f>
              <c:numCache>
                <c:formatCode>General</c:formatCode>
                <c:ptCount val="4"/>
                <c:pt idx="0">
                  <c:v>63.16</c:v>
                </c:pt>
                <c:pt idx="1">
                  <c:v>6.98</c:v>
                </c:pt>
                <c:pt idx="2">
                  <c:v>33.56</c:v>
                </c:pt>
                <c:pt idx="3">
                  <c:v>24.32</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Sheet1!$F$2:$F$5</c:f>
              <c:numCache>
                <c:formatCode>General</c:formatCode>
                <c:ptCount val="4"/>
                <c:pt idx="0">
                  <c:v>26.32</c:v>
                </c:pt>
                <c:pt idx="1">
                  <c:v>93.02</c:v>
                </c:pt>
                <c:pt idx="2">
                  <c:v>60.96</c:v>
                </c:pt>
                <c:pt idx="3">
                  <c:v>70.27</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2282)</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(n=1601)</c:v>
                </c:pt>
                <c:pt idx="2">
                  <c:v>Business &amp; Public Administration (n=145)</c:v>
                </c:pt>
              </c:strCache>
            </c:strRef>
          </c:cat>
          <c:val>
            <c:numRef>
              <c:f>Sheet1!$B$2:$B$4</c:f>
              <c:numCache>
                <c:formatCode>General</c:formatCode>
                <c:ptCount val="3"/>
                <c:pt idx="0">
                  <c:v>0</c:v>
                </c:pt>
                <c:pt idx="1">
                  <c:v>2.12</c:v>
                </c:pt>
                <c:pt idx="2">
                  <c:v>0</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(n=1601)</c:v>
                </c:pt>
                <c:pt idx="2">
                  <c:v>Business &amp; Public Administration (n=145)</c:v>
                </c:pt>
              </c:strCache>
            </c:strRef>
          </c:cat>
          <c:val>
            <c:numRef>
              <c:f>Sheet1!$C$2:$C$4</c:f>
              <c:numCache>
                <c:formatCode>General</c:formatCode>
                <c:ptCount val="3"/>
                <c:pt idx="0">
                  <c:v>0</c:v>
                </c:pt>
                <c:pt idx="1">
                  <c:v>10.73</c:v>
                </c:pt>
                <c:pt idx="2">
                  <c:v>0</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(n=1601)</c:v>
                </c:pt>
                <c:pt idx="2">
                  <c:v>Business &amp; Public Administration (n=145)</c:v>
                </c:pt>
              </c:strCache>
            </c:strRef>
          </c:cat>
          <c:val>
            <c:numRef>
              <c:f>Sheet1!$D$2:$D$4</c:f>
              <c:numCache>
                <c:formatCode>General</c:formatCode>
                <c:ptCount val="3"/>
                <c:pt idx="0">
                  <c:v>3.91</c:v>
                </c:pt>
                <c:pt idx="1">
                  <c:v>51</c:v>
                </c:pt>
                <c:pt idx="2">
                  <c:v>9.66</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(n=1601)</c:v>
                </c:pt>
                <c:pt idx="2">
                  <c:v>Business &amp; Public Administration (n=145)</c:v>
                </c:pt>
              </c:strCache>
            </c:strRef>
          </c:cat>
          <c:val>
            <c:numRef>
              <c:f>Sheet1!$E$2:$E$4</c:f>
              <c:numCache>
                <c:formatCode>General</c:formatCode>
                <c:ptCount val="3"/>
                <c:pt idx="0">
                  <c:v>3.91</c:v>
                </c:pt>
                <c:pt idx="1">
                  <c:v>26.42</c:v>
                </c:pt>
                <c:pt idx="2">
                  <c:v>20</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(n=1601)</c:v>
                </c:pt>
                <c:pt idx="2">
                  <c:v>Business &amp; Public Administration (n=145)</c:v>
                </c:pt>
              </c:strCache>
            </c:strRef>
          </c:cat>
          <c:val>
            <c:numRef>
              <c:f>Sheet1!$F$2:$F$4</c:f>
              <c:numCache>
                <c:formatCode>General</c:formatCode>
                <c:ptCount val="3"/>
                <c:pt idx="0">
                  <c:v>92.18</c:v>
                </c:pt>
                <c:pt idx="1">
                  <c:v>9.73</c:v>
                </c:pt>
                <c:pt idx="2">
                  <c:v>70.34</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2320)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Sources and Evidence (n=2316)</c:v>
                </c:pt>
                <c:pt idx="1">
                  <c:v>Control of Syntax and Mechanics (n=2277)</c:v>
                </c:pt>
                <c:pt idx="2">
                  <c:v>Overall Faculty Impression</c:v>
                </c:pt>
              </c:strCache>
            </c:strRef>
          </c:cat>
          <c:val>
            <c:numRef>
              <c:f>Sheet1!$B$2:$B$4</c:f>
              <c:numCache>
                <c:formatCode>General</c:formatCode>
                <c:ptCount val="3"/>
                <c:pt idx="0">
                  <c:v>4.4000000000000004</c:v>
                </c:pt>
                <c:pt idx="1">
                  <c:v>1.5</c:v>
                </c:pt>
                <c:pt idx="2">
                  <c:v>1.2</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Sources and Evidence (n=2316)</c:v>
                </c:pt>
                <c:pt idx="1">
                  <c:v>Control of Syntax and Mechanics (n=2277)</c:v>
                </c:pt>
                <c:pt idx="2">
                  <c:v>Overall Faculty Impression</c:v>
                </c:pt>
              </c:strCache>
            </c:strRef>
          </c:cat>
          <c:val>
            <c:numRef>
              <c:f>Sheet1!$C$2:$C$4</c:f>
              <c:numCache>
                <c:formatCode>General</c:formatCode>
                <c:ptCount val="3"/>
                <c:pt idx="0">
                  <c:v>9.4600000000000009</c:v>
                </c:pt>
                <c:pt idx="1">
                  <c:v>5.4</c:v>
                </c:pt>
                <c:pt idx="2">
                  <c:v>7.23</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Sources and Evidence (n=2316)</c:v>
                </c:pt>
                <c:pt idx="1">
                  <c:v>Control of Syntax and Mechanics (n=2277)</c:v>
                </c:pt>
                <c:pt idx="2">
                  <c:v>Overall Faculty Impression</c:v>
                </c:pt>
              </c:strCache>
            </c:strRef>
          </c:cat>
          <c:val>
            <c:numRef>
              <c:f>Sheet1!$D$2:$D$4</c:f>
              <c:numCache>
                <c:formatCode>General</c:formatCode>
                <c:ptCount val="3"/>
                <c:pt idx="0">
                  <c:v>47.5</c:v>
                </c:pt>
                <c:pt idx="1">
                  <c:v>28.46</c:v>
                </c:pt>
                <c:pt idx="2">
                  <c:v>51.8</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Sources and Evidence (n=2316)</c:v>
                </c:pt>
                <c:pt idx="1">
                  <c:v>Control of Syntax and Mechanics (n=2277)</c:v>
                </c:pt>
                <c:pt idx="2">
                  <c:v>Overall Faculty Impression</c:v>
                </c:pt>
              </c:strCache>
            </c:strRef>
          </c:cat>
          <c:val>
            <c:numRef>
              <c:f>Sheet1!$E$2:$E$4</c:f>
              <c:numCache>
                <c:formatCode>General</c:formatCode>
                <c:ptCount val="3"/>
                <c:pt idx="0">
                  <c:v>11.48</c:v>
                </c:pt>
                <c:pt idx="1">
                  <c:v>39.08</c:v>
                </c:pt>
                <c:pt idx="2">
                  <c:v>15.64</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Sources and Evidence (n=2316)</c:v>
                </c:pt>
                <c:pt idx="1">
                  <c:v>Control of Syntax and Mechanics (n=2277)</c:v>
                </c:pt>
                <c:pt idx="2">
                  <c:v>Overall Faculty Impression</c:v>
                </c:pt>
              </c:strCache>
            </c:strRef>
          </c:cat>
          <c:val>
            <c:numRef>
              <c:f>Sheet1!$F$2:$F$4</c:f>
              <c:numCache>
                <c:formatCode>General</c:formatCode>
                <c:ptCount val="3"/>
                <c:pt idx="0">
                  <c:v>27.16</c:v>
                </c:pt>
                <c:pt idx="1">
                  <c:v>25.56</c:v>
                </c:pt>
                <c:pt idx="2">
                  <c:v>24.13</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2282)</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Sheet1!$B$2:$B$5</c:f>
              <c:numCache>
                <c:formatCode>General</c:formatCode>
                <c:ptCount val="4"/>
                <c:pt idx="0">
                  <c:v>0</c:v>
                </c:pt>
                <c:pt idx="1">
                  <c:v>0</c:v>
                </c:pt>
                <c:pt idx="2">
                  <c:v>0</c:v>
                </c:pt>
                <c:pt idx="3">
                  <c:v>8.11</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Sheet1!$C$2:$C$5</c:f>
              <c:numCache>
                <c:formatCode>General</c:formatCode>
                <c:ptCount val="4"/>
                <c:pt idx="0">
                  <c:v>1.75</c:v>
                </c:pt>
                <c:pt idx="1">
                  <c:v>0</c:v>
                </c:pt>
                <c:pt idx="2">
                  <c:v>1.37</c:v>
                </c:pt>
                <c:pt idx="3">
                  <c:v>0</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Sheet1!$D$2:$D$5</c:f>
              <c:numCache>
                <c:formatCode>General</c:formatCode>
                <c:ptCount val="4"/>
                <c:pt idx="0">
                  <c:v>8.77</c:v>
                </c:pt>
                <c:pt idx="1">
                  <c:v>0</c:v>
                </c:pt>
                <c:pt idx="2">
                  <c:v>10.27</c:v>
                </c:pt>
                <c:pt idx="3">
                  <c:v>9.01</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Sheet1!$E$2:$E$5</c:f>
              <c:numCache>
                <c:formatCode>General</c:formatCode>
                <c:ptCount val="4"/>
                <c:pt idx="0">
                  <c:v>63.16</c:v>
                </c:pt>
                <c:pt idx="1">
                  <c:v>30.23</c:v>
                </c:pt>
                <c:pt idx="2">
                  <c:v>29.46</c:v>
                </c:pt>
                <c:pt idx="3">
                  <c:v>29.73</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Sheet1!$F$2:$F$5</c:f>
              <c:numCache>
                <c:formatCode>General</c:formatCode>
                <c:ptCount val="4"/>
                <c:pt idx="0">
                  <c:v>26.32</c:v>
                </c:pt>
                <c:pt idx="1">
                  <c:v>69.77</c:v>
                </c:pt>
                <c:pt idx="2">
                  <c:v>58.9</c:v>
                </c:pt>
                <c:pt idx="3">
                  <c:v>53.15</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2316)</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(n=1635)</c:v>
                </c:pt>
                <c:pt idx="2">
                  <c:v>Business &amp; Public Administration (n=145)</c:v>
                </c:pt>
              </c:strCache>
            </c:strRef>
          </c:cat>
          <c:val>
            <c:numRef>
              <c:f>Sheet1!$B$2:$B$4</c:f>
              <c:numCache>
                <c:formatCode>General</c:formatCode>
                <c:ptCount val="3"/>
                <c:pt idx="0">
                  <c:v>0</c:v>
                </c:pt>
                <c:pt idx="1">
                  <c:v>6.18</c:v>
                </c:pt>
                <c:pt idx="2">
                  <c:v>0</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(n=1635)</c:v>
                </c:pt>
                <c:pt idx="2">
                  <c:v>Business &amp; Public Administration (n=145)</c:v>
                </c:pt>
              </c:strCache>
            </c:strRef>
          </c:cat>
          <c:val>
            <c:numRef>
              <c:f>Sheet1!$C$2:$C$4</c:f>
              <c:numCache>
                <c:formatCode>General</c:formatCode>
                <c:ptCount val="3"/>
                <c:pt idx="0">
                  <c:v>5.03</c:v>
                </c:pt>
                <c:pt idx="1">
                  <c:v>12.6</c:v>
                </c:pt>
                <c:pt idx="2">
                  <c:v>0</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(n=1635)</c:v>
                </c:pt>
                <c:pt idx="2">
                  <c:v>Business &amp; Public Administration (n=145)</c:v>
                </c:pt>
              </c:strCache>
            </c:strRef>
          </c:cat>
          <c:val>
            <c:numRef>
              <c:f>Sheet1!$D$2:$D$4</c:f>
              <c:numCache>
                <c:formatCode>General</c:formatCode>
                <c:ptCount val="3"/>
                <c:pt idx="0">
                  <c:v>5.59</c:v>
                </c:pt>
                <c:pt idx="1">
                  <c:v>64.53</c:v>
                </c:pt>
                <c:pt idx="2">
                  <c:v>11.03</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(n=1635)</c:v>
                </c:pt>
                <c:pt idx="2">
                  <c:v>Business &amp; Public Administration (n=145)</c:v>
                </c:pt>
              </c:strCache>
            </c:strRef>
          </c:cat>
          <c:val>
            <c:numRef>
              <c:f>Sheet1!$E$2:$E$4</c:f>
              <c:numCache>
                <c:formatCode>General</c:formatCode>
                <c:ptCount val="3"/>
                <c:pt idx="0">
                  <c:v>11.73</c:v>
                </c:pt>
                <c:pt idx="1">
                  <c:v>4.46</c:v>
                </c:pt>
                <c:pt idx="2">
                  <c:v>24.83</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(n=1635)</c:v>
                </c:pt>
                <c:pt idx="2">
                  <c:v>Business &amp; Public Administration (n=145)</c:v>
                </c:pt>
              </c:strCache>
            </c:strRef>
          </c:cat>
          <c:val>
            <c:numRef>
              <c:f>Sheet1!$F$2:$F$4</c:f>
              <c:numCache>
                <c:formatCode>General</c:formatCode>
                <c:ptCount val="3"/>
                <c:pt idx="0">
                  <c:v>77.650000000000006</c:v>
                </c:pt>
                <c:pt idx="1">
                  <c:v>12.23</c:v>
                </c:pt>
                <c:pt idx="2">
                  <c:v>61.14</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2316)</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Sheet1!$B$2:$B$5</c:f>
              <c:numCache>
                <c:formatCode>General</c:formatCode>
                <c:ptCount val="4"/>
                <c:pt idx="0">
                  <c:v>0</c:v>
                </c:pt>
                <c:pt idx="1">
                  <c:v>0</c:v>
                </c:pt>
                <c:pt idx="2">
                  <c:v>0</c:v>
                </c:pt>
                <c:pt idx="3">
                  <c:v>0.9</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Sheet1!$C$2:$C$5</c:f>
              <c:numCache>
                <c:formatCode>General</c:formatCode>
                <c:ptCount val="4"/>
                <c:pt idx="0">
                  <c:v>1.75</c:v>
                </c:pt>
                <c:pt idx="1">
                  <c:v>0</c:v>
                </c:pt>
                <c:pt idx="2">
                  <c:v>1.37</c:v>
                </c:pt>
                <c:pt idx="3">
                  <c:v>0.9</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Sheet1!$D$2:$D$5</c:f>
              <c:numCache>
                <c:formatCode>General</c:formatCode>
                <c:ptCount val="4"/>
                <c:pt idx="0">
                  <c:v>8.77</c:v>
                </c:pt>
                <c:pt idx="1">
                  <c:v>0</c:v>
                </c:pt>
                <c:pt idx="2">
                  <c:v>4.79</c:v>
                </c:pt>
                <c:pt idx="3">
                  <c:v>6.3</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Sheet1!$E$2:$E$5</c:f>
              <c:numCache>
                <c:formatCode>General</c:formatCode>
                <c:ptCount val="4"/>
                <c:pt idx="0">
                  <c:v>17.54</c:v>
                </c:pt>
                <c:pt idx="1">
                  <c:v>81.400000000000006</c:v>
                </c:pt>
                <c:pt idx="2">
                  <c:v>36.299999999999997</c:v>
                </c:pt>
                <c:pt idx="3">
                  <c:v>34.229999999999997</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Sheet1!$F$2:$F$5</c:f>
              <c:numCache>
                <c:formatCode>General</c:formatCode>
                <c:ptCount val="4"/>
                <c:pt idx="0">
                  <c:v>71.94</c:v>
                </c:pt>
                <c:pt idx="1">
                  <c:v>18.600000000000001</c:v>
                </c:pt>
                <c:pt idx="2">
                  <c:v>57.53</c:v>
                </c:pt>
                <c:pt idx="3">
                  <c:v>57.67</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2279)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(n=1641)</c:v>
                </c:pt>
                <c:pt idx="2">
                  <c:v>Business &amp; Public Administration (n=145)</c:v>
                </c:pt>
              </c:strCache>
            </c:strRef>
          </c:cat>
          <c:val>
            <c:numRef>
              <c:f>Sheet1!$B$2:$B$4</c:f>
              <c:numCache>
                <c:formatCode>General</c:formatCode>
                <c:ptCount val="3"/>
                <c:pt idx="0">
                  <c:v>0</c:v>
                </c:pt>
                <c:pt idx="1">
                  <c:v>2.0099999999999998</c:v>
                </c:pt>
                <c:pt idx="2">
                  <c:v>0</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(n=1641)</c:v>
                </c:pt>
                <c:pt idx="2">
                  <c:v>Business &amp; Public Administration (n=145)</c:v>
                </c:pt>
              </c:strCache>
            </c:strRef>
          </c:cat>
          <c:val>
            <c:numRef>
              <c:f>Sheet1!$C$2:$C$4</c:f>
              <c:numCache>
                <c:formatCode>General</c:formatCode>
                <c:ptCount val="3"/>
                <c:pt idx="0">
                  <c:v>0</c:v>
                </c:pt>
                <c:pt idx="1">
                  <c:v>6.95</c:v>
                </c:pt>
                <c:pt idx="2">
                  <c:v>2.0699999999999998</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(n=1641)</c:v>
                </c:pt>
                <c:pt idx="2">
                  <c:v>Business &amp; Public Administration (n=145)</c:v>
                </c:pt>
              </c:strCache>
            </c:strRef>
          </c:cat>
          <c:val>
            <c:numRef>
              <c:f>Sheet1!$D$2:$D$4</c:f>
              <c:numCache>
                <c:formatCode>General</c:formatCode>
                <c:ptCount val="3"/>
                <c:pt idx="0">
                  <c:v>3.91</c:v>
                </c:pt>
                <c:pt idx="1">
                  <c:v>36.619999999999997</c:v>
                </c:pt>
                <c:pt idx="2">
                  <c:v>6.9</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(n=1641)</c:v>
                </c:pt>
                <c:pt idx="2">
                  <c:v>Business &amp; Public Administration (n=145)</c:v>
                </c:pt>
              </c:strCache>
            </c:strRef>
          </c:cat>
          <c:val>
            <c:numRef>
              <c:f>Sheet1!$E$2:$E$4</c:f>
              <c:numCache>
                <c:formatCode>General</c:formatCode>
                <c:ptCount val="3"/>
                <c:pt idx="0">
                  <c:v>8.3800000000000008</c:v>
                </c:pt>
                <c:pt idx="1">
                  <c:v>44.61</c:v>
                </c:pt>
                <c:pt idx="2">
                  <c:v>22.07</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(n=1641)</c:v>
                </c:pt>
                <c:pt idx="2">
                  <c:v>Business &amp; Public Administration (n=145)</c:v>
                </c:pt>
              </c:strCache>
            </c:strRef>
          </c:cat>
          <c:val>
            <c:numRef>
              <c:f>Sheet1!$F$2:$F$4</c:f>
              <c:numCache>
                <c:formatCode>General</c:formatCode>
                <c:ptCount val="3"/>
                <c:pt idx="0">
                  <c:v>87.71</c:v>
                </c:pt>
                <c:pt idx="1">
                  <c:v>9.81</c:v>
                </c:pt>
                <c:pt idx="2">
                  <c:v>68.959999999999994</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2279)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(n=103)</c:v>
                </c:pt>
                <c:pt idx="3">
                  <c:v>Medicine &amp; Health Sciences (n=111)</c:v>
                </c:pt>
              </c:strCache>
            </c:strRef>
          </c:cat>
          <c:val>
            <c:numRef>
              <c:f>Sheet1!$B$2:$B$5</c:f>
              <c:numCache>
                <c:formatCode>General</c:formatCode>
                <c:ptCount val="4"/>
                <c:pt idx="0">
                  <c:v>0</c:v>
                </c:pt>
                <c:pt idx="1">
                  <c:v>0</c:v>
                </c:pt>
                <c:pt idx="2">
                  <c:v>0</c:v>
                </c:pt>
                <c:pt idx="3">
                  <c:v>2.7</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(n=103)</c:v>
                </c:pt>
                <c:pt idx="3">
                  <c:v>Medicine &amp; Health Sciences (n=111)</c:v>
                </c:pt>
              </c:strCache>
            </c:strRef>
          </c:cat>
          <c:val>
            <c:numRef>
              <c:f>Sheet1!$C$2:$C$5</c:f>
              <c:numCache>
                <c:formatCode>General</c:formatCode>
                <c:ptCount val="4"/>
                <c:pt idx="0">
                  <c:v>1.75</c:v>
                </c:pt>
                <c:pt idx="1">
                  <c:v>0</c:v>
                </c:pt>
                <c:pt idx="2">
                  <c:v>1.94</c:v>
                </c:pt>
                <c:pt idx="3">
                  <c:v>2.7</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(n=103)</c:v>
                </c:pt>
                <c:pt idx="3">
                  <c:v>Medicine &amp; Health Sciences (n=111)</c:v>
                </c:pt>
              </c:strCache>
            </c:strRef>
          </c:cat>
          <c:val>
            <c:numRef>
              <c:f>Sheet1!$D$2:$D$5</c:f>
              <c:numCache>
                <c:formatCode>General</c:formatCode>
                <c:ptCount val="4"/>
                <c:pt idx="0">
                  <c:v>8.77</c:v>
                </c:pt>
                <c:pt idx="1">
                  <c:v>0</c:v>
                </c:pt>
                <c:pt idx="2">
                  <c:v>19.420000000000002</c:v>
                </c:pt>
                <c:pt idx="3">
                  <c:v>4.5</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(n=103)</c:v>
                </c:pt>
                <c:pt idx="3">
                  <c:v>Medicine &amp; Health Sciences (n=111)</c:v>
                </c:pt>
              </c:strCache>
            </c:strRef>
          </c:cat>
          <c:val>
            <c:numRef>
              <c:f>Sheet1!$E$2:$E$5</c:f>
              <c:numCache>
                <c:formatCode>General</c:formatCode>
                <c:ptCount val="4"/>
                <c:pt idx="0">
                  <c:v>17.54</c:v>
                </c:pt>
                <c:pt idx="1">
                  <c:v>34.880000000000003</c:v>
                </c:pt>
                <c:pt idx="2">
                  <c:v>26.21</c:v>
                </c:pt>
                <c:pt idx="3">
                  <c:v>35.15</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(n=103)</c:v>
                </c:pt>
                <c:pt idx="3">
                  <c:v>Medicine &amp; Health Sciences (n=111)</c:v>
                </c:pt>
              </c:strCache>
            </c:strRef>
          </c:cat>
          <c:val>
            <c:numRef>
              <c:f>Sheet1!$F$2:$F$5</c:f>
              <c:numCache>
                <c:formatCode>General</c:formatCode>
                <c:ptCount val="4"/>
                <c:pt idx="0">
                  <c:v>71.94</c:v>
                </c:pt>
                <c:pt idx="1">
                  <c:v>65.12</c:v>
                </c:pt>
                <c:pt idx="2">
                  <c:v>52.43</c:v>
                </c:pt>
                <c:pt idx="3">
                  <c:v>54.95</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2320)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(n=1639)</c:v>
                </c:pt>
                <c:pt idx="2">
                  <c:v>Business &amp; Public Administration (n=145)</c:v>
                </c:pt>
              </c:strCache>
            </c:strRef>
          </c:cat>
          <c:val>
            <c:numRef>
              <c:f>Sheet1!$B$2:$B$4</c:f>
              <c:numCache>
                <c:formatCode>General</c:formatCode>
                <c:ptCount val="3"/>
                <c:pt idx="0">
                  <c:v>0</c:v>
                </c:pt>
                <c:pt idx="1">
                  <c:v>1.65</c:v>
                </c:pt>
                <c:pt idx="2">
                  <c:v>0</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(n=1639)</c:v>
                </c:pt>
                <c:pt idx="2">
                  <c:v>Business &amp; Public Administration (n=145)</c:v>
                </c:pt>
              </c:strCache>
            </c:strRef>
          </c:cat>
          <c:val>
            <c:numRef>
              <c:f>Sheet1!$C$2:$C$4</c:f>
              <c:numCache>
                <c:formatCode>General</c:formatCode>
                <c:ptCount val="3"/>
                <c:pt idx="0">
                  <c:v>4.8600000000000003</c:v>
                </c:pt>
                <c:pt idx="1">
                  <c:v>9.4600000000000009</c:v>
                </c:pt>
                <c:pt idx="2">
                  <c:v>0</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(n=1639)</c:v>
                </c:pt>
                <c:pt idx="2">
                  <c:v>Business &amp; Public Administration (n=145)</c:v>
                </c:pt>
              </c:strCache>
            </c:strRef>
          </c:cat>
          <c:val>
            <c:numRef>
              <c:f>Sheet1!$D$2:$D$4</c:f>
              <c:numCache>
                <c:formatCode>General</c:formatCode>
                <c:ptCount val="3"/>
                <c:pt idx="0">
                  <c:v>7.57</c:v>
                </c:pt>
                <c:pt idx="1">
                  <c:v>70.099999999999994</c:v>
                </c:pt>
                <c:pt idx="2">
                  <c:v>9.66</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(n=1639)</c:v>
                </c:pt>
                <c:pt idx="2">
                  <c:v>Business &amp; Public Administration (n=145)</c:v>
                </c:pt>
              </c:strCache>
            </c:strRef>
          </c:cat>
          <c:val>
            <c:numRef>
              <c:f>Sheet1!$E$2:$E$4</c:f>
              <c:numCache>
                <c:formatCode>General</c:formatCode>
                <c:ptCount val="3"/>
                <c:pt idx="0">
                  <c:v>7.57</c:v>
                </c:pt>
                <c:pt idx="1">
                  <c:v>10</c:v>
                </c:pt>
                <c:pt idx="2">
                  <c:v>53.79</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Aerospace Sciences (n=179)</c:v>
                </c:pt>
                <c:pt idx="1">
                  <c:v>Arts &amp; Sciences (n=1639)</c:v>
                </c:pt>
                <c:pt idx="2">
                  <c:v>Business &amp; Public Administration (n=145)</c:v>
                </c:pt>
              </c:strCache>
            </c:strRef>
          </c:cat>
          <c:val>
            <c:numRef>
              <c:f>Sheet1!$F$2:$F$4</c:f>
              <c:numCache>
                <c:formatCode>General</c:formatCode>
                <c:ptCount val="3"/>
                <c:pt idx="0">
                  <c:v>80</c:v>
                </c:pt>
                <c:pt idx="1">
                  <c:v>8.7899999999999991</c:v>
                </c:pt>
                <c:pt idx="2">
                  <c:v>36.549999999999997</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2320)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Sheet1!$B$2:$B$5</c:f>
              <c:numCache>
                <c:formatCode>General</c:formatCode>
                <c:ptCount val="4"/>
                <c:pt idx="0">
                  <c:v>0</c:v>
                </c:pt>
                <c:pt idx="1">
                  <c:v>0</c:v>
                </c:pt>
                <c:pt idx="2">
                  <c:v>0</c:v>
                </c:pt>
                <c:pt idx="3">
                  <c:v>0.9</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Sheet1!$C$2:$C$5</c:f>
              <c:numCache>
                <c:formatCode>General</c:formatCode>
                <c:ptCount val="4"/>
                <c:pt idx="0">
                  <c:v>1.75</c:v>
                </c:pt>
                <c:pt idx="1">
                  <c:v>0</c:v>
                </c:pt>
                <c:pt idx="2">
                  <c:v>1.37</c:v>
                </c:pt>
                <c:pt idx="3">
                  <c:v>2.7</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Sheet1!$D$2:$D$5</c:f>
              <c:numCache>
                <c:formatCode>General</c:formatCode>
                <c:ptCount val="4"/>
                <c:pt idx="0">
                  <c:v>8.77</c:v>
                </c:pt>
                <c:pt idx="1">
                  <c:v>0</c:v>
                </c:pt>
                <c:pt idx="2">
                  <c:v>8.2200000000000006</c:v>
                </c:pt>
                <c:pt idx="3">
                  <c:v>9.01</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Sheet1!$E$2:$E$5</c:f>
              <c:numCache>
                <c:formatCode>General</c:formatCode>
                <c:ptCount val="4"/>
                <c:pt idx="0">
                  <c:v>15.79</c:v>
                </c:pt>
                <c:pt idx="1">
                  <c:v>34.880000000000003</c:v>
                </c:pt>
                <c:pt idx="2">
                  <c:v>28.77</c:v>
                </c:pt>
                <c:pt idx="3">
                  <c:v>36.94</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Education &amp; Human Development (n=57)</c:v>
                </c:pt>
                <c:pt idx="1">
                  <c:v>Engineering &amp; Mines (n=43)</c:v>
                </c:pt>
                <c:pt idx="2">
                  <c:v>Nursing &amp; Professional Disciplines (n=146)</c:v>
                </c:pt>
                <c:pt idx="3">
                  <c:v>Medicine &amp; Health Sciences (n=111)</c:v>
                </c:pt>
              </c:strCache>
            </c:strRef>
          </c:cat>
          <c:val>
            <c:numRef>
              <c:f>Sheet1!$F$2:$F$5</c:f>
              <c:numCache>
                <c:formatCode>General</c:formatCode>
                <c:ptCount val="4"/>
                <c:pt idx="0">
                  <c:v>73.69</c:v>
                </c:pt>
                <c:pt idx="1">
                  <c:v>65.12</c:v>
                </c:pt>
                <c:pt idx="2">
                  <c:v>61.64</c:v>
                </c:pt>
                <c:pt idx="3">
                  <c:v>50.45</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Information Literacy (Fall 2022)</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Determine Extent of Information Needed (n = 409)</c:v>
                </c:pt>
                <c:pt idx="1">
                  <c:v>Access Needed Information (n=385)</c:v>
                </c:pt>
                <c:pt idx="2">
                  <c:v>Evaluate Information &amp; Sources (n =522)</c:v>
                </c:pt>
                <c:pt idx="3">
                  <c:v>Use Information Effectively (n=522)</c:v>
                </c:pt>
                <c:pt idx="4">
                  <c:v>Ethically &amp; Legally (n=460)</c:v>
                </c:pt>
              </c:strCache>
            </c:strRef>
          </c:cat>
          <c:val>
            <c:numRef>
              <c:f>Sheet1!$B$2:$B$6</c:f>
              <c:numCache>
                <c:formatCode>General</c:formatCode>
                <c:ptCount val="5"/>
                <c:pt idx="0">
                  <c:v>0</c:v>
                </c:pt>
                <c:pt idx="1">
                  <c:v>0</c:v>
                </c:pt>
                <c:pt idx="2">
                  <c:v>1</c:v>
                </c:pt>
                <c:pt idx="3">
                  <c:v>0.2</c:v>
                </c:pt>
                <c:pt idx="4">
                  <c:v>1.7</c:v>
                </c:pt>
              </c:numCache>
            </c:numRef>
          </c:val>
          <c:extLst>
            <c:ext xmlns:c16="http://schemas.microsoft.com/office/drawing/2014/chart" uri="{C3380CC4-5D6E-409C-BE32-E72D297353CC}">
              <c16:uniqueId val="{00000000-FE3F-4018-8F3F-EC10BE42987F}"/>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Determine Extent of Information Needed (n = 409)</c:v>
                </c:pt>
                <c:pt idx="1">
                  <c:v>Access Needed Information (n=385)</c:v>
                </c:pt>
                <c:pt idx="2">
                  <c:v>Evaluate Information &amp; Sources (n =522)</c:v>
                </c:pt>
                <c:pt idx="3">
                  <c:v>Use Information Effectively (n=522)</c:v>
                </c:pt>
                <c:pt idx="4">
                  <c:v>Ethically &amp; Legally (n=460)</c:v>
                </c:pt>
              </c:strCache>
            </c:strRef>
          </c:cat>
          <c:val>
            <c:numRef>
              <c:f>Sheet1!$C$2:$C$6</c:f>
              <c:numCache>
                <c:formatCode>General</c:formatCode>
                <c:ptCount val="5"/>
                <c:pt idx="0">
                  <c:v>1.4</c:v>
                </c:pt>
                <c:pt idx="1">
                  <c:v>5.7</c:v>
                </c:pt>
                <c:pt idx="2">
                  <c:v>5</c:v>
                </c:pt>
                <c:pt idx="3">
                  <c:v>4.5999999999999996</c:v>
                </c:pt>
                <c:pt idx="4">
                  <c:v>6.7</c:v>
                </c:pt>
              </c:numCache>
            </c:numRef>
          </c:val>
          <c:extLst>
            <c:ext xmlns:c16="http://schemas.microsoft.com/office/drawing/2014/chart" uri="{C3380CC4-5D6E-409C-BE32-E72D297353CC}">
              <c16:uniqueId val="{00000001-FE3F-4018-8F3F-EC10BE42987F}"/>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Determine Extent of Information Needed (n = 409)</c:v>
                </c:pt>
                <c:pt idx="1">
                  <c:v>Access Needed Information (n=385)</c:v>
                </c:pt>
                <c:pt idx="2">
                  <c:v>Evaluate Information &amp; Sources (n =522)</c:v>
                </c:pt>
                <c:pt idx="3">
                  <c:v>Use Information Effectively (n=522)</c:v>
                </c:pt>
                <c:pt idx="4">
                  <c:v>Ethically &amp; Legally (n=460)</c:v>
                </c:pt>
              </c:strCache>
            </c:strRef>
          </c:cat>
          <c:val>
            <c:numRef>
              <c:f>Sheet1!$D$2:$D$6</c:f>
              <c:numCache>
                <c:formatCode>General</c:formatCode>
                <c:ptCount val="5"/>
                <c:pt idx="0">
                  <c:v>11.2</c:v>
                </c:pt>
                <c:pt idx="1">
                  <c:v>17.899999999999999</c:v>
                </c:pt>
                <c:pt idx="2">
                  <c:v>12.4</c:v>
                </c:pt>
                <c:pt idx="3">
                  <c:v>12.5</c:v>
                </c:pt>
                <c:pt idx="4">
                  <c:v>11.8</c:v>
                </c:pt>
              </c:numCache>
            </c:numRef>
          </c:val>
          <c:extLst>
            <c:ext xmlns:c16="http://schemas.microsoft.com/office/drawing/2014/chart" uri="{C3380CC4-5D6E-409C-BE32-E72D297353CC}">
              <c16:uniqueId val="{00000002-FE3F-4018-8F3F-EC10BE42987F}"/>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Determine Extent of Information Needed (n = 409)</c:v>
                </c:pt>
                <c:pt idx="1">
                  <c:v>Access Needed Information (n=385)</c:v>
                </c:pt>
                <c:pt idx="2">
                  <c:v>Evaluate Information &amp; Sources (n =522)</c:v>
                </c:pt>
                <c:pt idx="3">
                  <c:v>Use Information Effectively (n=522)</c:v>
                </c:pt>
                <c:pt idx="4">
                  <c:v>Ethically &amp; Legally (n=460)</c:v>
                </c:pt>
              </c:strCache>
            </c:strRef>
          </c:cat>
          <c:val>
            <c:numRef>
              <c:f>Sheet1!$E$2:$E$6</c:f>
              <c:numCache>
                <c:formatCode>General</c:formatCode>
                <c:ptCount val="5"/>
                <c:pt idx="0">
                  <c:v>29.3</c:v>
                </c:pt>
                <c:pt idx="1">
                  <c:v>26</c:v>
                </c:pt>
                <c:pt idx="2">
                  <c:v>28.4</c:v>
                </c:pt>
                <c:pt idx="3">
                  <c:v>22.4</c:v>
                </c:pt>
                <c:pt idx="4">
                  <c:v>23.5</c:v>
                </c:pt>
              </c:numCache>
            </c:numRef>
          </c:val>
          <c:extLst>
            <c:ext xmlns:c16="http://schemas.microsoft.com/office/drawing/2014/chart" uri="{C3380CC4-5D6E-409C-BE32-E72D297353CC}">
              <c16:uniqueId val="{00000003-FE3F-4018-8F3F-EC10BE42987F}"/>
            </c:ext>
          </c:extLst>
        </c:ser>
        <c:ser>
          <c:idx val="4"/>
          <c:order val="4"/>
          <c:tx>
            <c:strRef>
              <c:f>Sheet1!$F$1</c:f>
              <c:strCache>
                <c:ptCount val="1"/>
                <c:pt idx="0">
                  <c:v>Capstone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Determine Extent of Information Needed (n = 409)</c:v>
                </c:pt>
                <c:pt idx="1">
                  <c:v>Access Needed Information (n=385)</c:v>
                </c:pt>
                <c:pt idx="2">
                  <c:v>Evaluate Information &amp; Sources (n =522)</c:v>
                </c:pt>
                <c:pt idx="3">
                  <c:v>Use Information Effectively (n=522)</c:v>
                </c:pt>
                <c:pt idx="4">
                  <c:v>Ethically &amp; Legally (n=460)</c:v>
                </c:pt>
              </c:strCache>
            </c:strRef>
          </c:cat>
          <c:val>
            <c:numRef>
              <c:f>Sheet1!$F$2:$F$6</c:f>
              <c:numCache>
                <c:formatCode>General</c:formatCode>
                <c:ptCount val="5"/>
                <c:pt idx="0">
                  <c:v>42.1</c:v>
                </c:pt>
                <c:pt idx="1">
                  <c:v>50.4</c:v>
                </c:pt>
                <c:pt idx="2">
                  <c:v>53.2</c:v>
                </c:pt>
                <c:pt idx="3">
                  <c:v>60.3</c:v>
                </c:pt>
                <c:pt idx="4">
                  <c:v>56.3</c:v>
                </c:pt>
              </c:numCache>
            </c:numRef>
          </c:val>
          <c:extLst>
            <c:ext xmlns:c16="http://schemas.microsoft.com/office/drawing/2014/chart" uri="{C3380CC4-5D6E-409C-BE32-E72D297353CC}">
              <c16:uniqueId val="{00000004-FE3F-4018-8F3F-EC10BE42987F}"/>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Oral Communication (Spring 2023)</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Organization (n = 332)</c:v>
                </c:pt>
                <c:pt idx="1">
                  <c:v>Language (n = 142)</c:v>
                </c:pt>
                <c:pt idx="2">
                  <c:v>Delivery (n = 142)</c:v>
                </c:pt>
                <c:pt idx="3">
                  <c:v>Supporting Material (n=142)</c:v>
                </c:pt>
                <c:pt idx="4">
                  <c:v>Central Message (n=90)</c:v>
                </c:pt>
              </c:strCache>
            </c:strRef>
          </c:cat>
          <c:val>
            <c:numRef>
              <c:f>Sheet1!$B$2:$B$6</c:f>
              <c:numCache>
                <c:formatCode>General</c:formatCode>
                <c:ptCount val="5"/>
                <c:pt idx="0">
                  <c:v>0</c:v>
                </c:pt>
                <c:pt idx="1">
                  <c:v>0</c:v>
                </c:pt>
                <c:pt idx="2">
                  <c:v>0</c:v>
                </c:pt>
                <c:pt idx="3">
                  <c:v>0</c:v>
                </c:pt>
                <c:pt idx="4">
                  <c:v>0</c:v>
                </c:pt>
              </c:numCache>
            </c:numRef>
          </c:val>
          <c:extLst>
            <c:ext xmlns:c16="http://schemas.microsoft.com/office/drawing/2014/chart" uri="{C3380CC4-5D6E-409C-BE32-E72D297353CC}">
              <c16:uniqueId val="{00000000-FE3F-4018-8F3F-EC10BE42987F}"/>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Organization (n = 332)</c:v>
                </c:pt>
                <c:pt idx="1">
                  <c:v>Language (n = 142)</c:v>
                </c:pt>
                <c:pt idx="2">
                  <c:v>Delivery (n = 142)</c:v>
                </c:pt>
                <c:pt idx="3">
                  <c:v>Supporting Material (n=142)</c:v>
                </c:pt>
                <c:pt idx="4">
                  <c:v>Central Message (n=90)</c:v>
                </c:pt>
              </c:strCache>
            </c:strRef>
          </c:cat>
          <c:val>
            <c:numRef>
              <c:f>Sheet1!$C$2:$C$6</c:f>
              <c:numCache>
                <c:formatCode>General</c:formatCode>
                <c:ptCount val="5"/>
                <c:pt idx="0">
                  <c:v>0</c:v>
                </c:pt>
                <c:pt idx="1">
                  <c:v>0</c:v>
                </c:pt>
                <c:pt idx="2">
                  <c:v>0.7</c:v>
                </c:pt>
                <c:pt idx="3">
                  <c:v>0</c:v>
                </c:pt>
                <c:pt idx="4">
                  <c:v>0</c:v>
                </c:pt>
              </c:numCache>
            </c:numRef>
          </c:val>
          <c:extLst>
            <c:ext xmlns:c16="http://schemas.microsoft.com/office/drawing/2014/chart" uri="{C3380CC4-5D6E-409C-BE32-E72D297353CC}">
              <c16:uniqueId val="{00000001-FE3F-4018-8F3F-EC10BE42987F}"/>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Organization (n = 332)</c:v>
                </c:pt>
                <c:pt idx="1">
                  <c:v>Language (n = 142)</c:v>
                </c:pt>
                <c:pt idx="2">
                  <c:v>Delivery (n = 142)</c:v>
                </c:pt>
                <c:pt idx="3">
                  <c:v>Supporting Material (n=142)</c:v>
                </c:pt>
                <c:pt idx="4">
                  <c:v>Central Message (n=90)</c:v>
                </c:pt>
              </c:strCache>
            </c:strRef>
          </c:cat>
          <c:val>
            <c:numRef>
              <c:f>Sheet1!$D$2:$D$6</c:f>
              <c:numCache>
                <c:formatCode>General</c:formatCode>
                <c:ptCount val="5"/>
                <c:pt idx="0">
                  <c:v>4.9000000000000004</c:v>
                </c:pt>
                <c:pt idx="1">
                  <c:v>12</c:v>
                </c:pt>
                <c:pt idx="2">
                  <c:v>12.7</c:v>
                </c:pt>
                <c:pt idx="3">
                  <c:v>13.4</c:v>
                </c:pt>
                <c:pt idx="4">
                  <c:v>3.3</c:v>
                </c:pt>
              </c:numCache>
            </c:numRef>
          </c:val>
          <c:extLst>
            <c:ext xmlns:c16="http://schemas.microsoft.com/office/drawing/2014/chart" uri="{C3380CC4-5D6E-409C-BE32-E72D297353CC}">
              <c16:uniqueId val="{00000002-FE3F-4018-8F3F-EC10BE42987F}"/>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Organization (n = 332)</c:v>
                </c:pt>
                <c:pt idx="1">
                  <c:v>Language (n = 142)</c:v>
                </c:pt>
                <c:pt idx="2">
                  <c:v>Delivery (n = 142)</c:v>
                </c:pt>
                <c:pt idx="3">
                  <c:v>Supporting Material (n=142)</c:v>
                </c:pt>
                <c:pt idx="4">
                  <c:v>Central Message (n=90)</c:v>
                </c:pt>
              </c:strCache>
            </c:strRef>
          </c:cat>
          <c:val>
            <c:numRef>
              <c:f>Sheet1!$E$2:$E$6</c:f>
              <c:numCache>
                <c:formatCode>General</c:formatCode>
                <c:ptCount val="5"/>
                <c:pt idx="0">
                  <c:v>17.600000000000001</c:v>
                </c:pt>
                <c:pt idx="1">
                  <c:v>25.3</c:v>
                </c:pt>
                <c:pt idx="2">
                  <c:v>40.799999999999997</c:v>
                </c:pt>
                <c:pt idx="3">
                  <c:v>16.2</c:v>
                </c:pt>
                <c:pt idx="4">
                  <c:v>48.9</c:v>
                </c:pt>
              </c:numCache>
            </c:numRef>
          </c:val>
          <c:extLst>
            <c:ext xmlns:c16="http://schemas.microsoft.com/office/drawing/2014/chart" uri="{C3380CC4-5D6E-409C-BE32-E72D297353CC}">
              <c16:uniqueId val="{00000003-FE3F-4018-8F3F-EC10BE42987F}"/>
            </c:ext>
          </c:extLst>
        </c:ser>
        <c:ser>
          <c:idx val="4"/>
          <c:order val="4"/>
          <c:tx>
            <c:strRef>
              <c:f>Sheet1!$F$1</c:f>
              <c:strCache>
                <c:ptCount val="1"/>
                <c:pt idx="0">
                  <c:v>Capstone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Organization (n = 332)</c:v>
                </c:pt>
                <c:pt idx="1">
                  <c:v>Language (n = 142)</c:v>
                </c:pt>
                <c:pt idx="2">
                  <c:v>Delivery (n = 142)</c:v>
                </c:pt>
                <c:pt idx="3">
                  <c:v>Supporting Material (n=142)</c:v>
                </c:pt>
                <c:pt idx="4">
                  <c:v>Central Message (n=90)</c:v>
                </c:pt>
              </c:strCache>
            </c:strRef>
          </c:cat>
          <c:val>
            <c:numRef>
              <c:f>Sheet1!$F$2:$F$6</c:f>
              <c:numCache>
                <c:formatCode>General</c:formatCode>
                <c:ptCount val="5"/>
                <c:pt idx="0">
                  <c:v>77.5</c:v>
                </c:pt>
                <c:pt idx="1">
                  <c:v>62.7</c:v>
                </c:pt>
                <c:pt idx="2">
                  <c:v>45.8</c:v>
                </c:pt>
                <c:pt idx="3">
                  <c:v>70.400000000000006</c:v>
                </c:pt>
                <c:pt idx="4">
                  <c:v>47.8</c:v>
                </c:pt>
              </c:numCache>
            </c:numRef>
          </c:val>
          <c:extLst>
            <c:ext xmlns:c16="http://schemas.microsoft.com/office/drawing/2014/chart" uri="{C3380CC4-5D6E-409C-BE32-E72D297353CC}">
              <c16:uniqueId val="{00000004-FE3F-4018-8F3F-EC10BE42987F}"/>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Intercultural Knowledge &amp; Skills (Fall 2023)</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Cultural Self Knowledge (n=281)</c:v>
                </c:pt>
                <c:pt idx="1">
                  <c:v>Cultural Worldview Frameworks (n=281)</c:v>
                </c:pt>
                <c:pt idx="2">
                  <c:v>Empathy (n=253)</c:v>
                </c:pt>
                <c:pt idx="3">
                  <c:v>Verbal and nonverbal communication (n = 244)</c:v>
                </c:pt>
                <c:pt idx="4">
                  <c:v>Curiosity (n = 281)</c:v>
                </c:pt>
                <c:pt idx="5">
                  <c:v>Openness (n = 269)</c:v>
                </c:pt>
              </c:strCache>
            </c:strRef>
          </c:cat>
          <c:val>
            <c:numRef>
              <c:f>Sheet1!$B$2:$B$7</c:f>
              <c:numCache>
                <c:formatCode>General</c:formatCode>
                <c:ptCount val="6"/>
                <c:pt idx="0">
                  <c:v>0</c:v>
                </c:pt>
                <c:pt idx="1">
                  <c:v>0</c:v>
                </c:pt>
                <c:pt idx="2">
                  <c:v>0</c:v>
                </c:pt>
                <c:pt idx="3">
                  <c:v>0</c:v>
                </c:pt>
                <c:pt idx="4">
                  <c:v>0</c:v>
                </c:pt>
                <c:pt idx="5">
                  <c:v>0</c:v>
                </c:pt>
              </c:numCache>
            </c:numRef>
          </c:val>
          <c:extLst>
            <c:ext xmlns:c16="http://schemas.microsoft.com/office/drawing/2014/chart" uri="{C3380CC4-5D6E-409C-BE32-E72D297353CC}">
              <c16:uniqueId val="{00000000-FE3F-4018-8F3F-EC10BE42987F}"/>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Cultural Self Knowledge (n=281)</c:v>
                </c:pt>
                <c:pt idx="1">
                  <c:v>Cultural Worldview Frameworks (n=281)</c:v>
                </c:pt>
                <c:pt idx="2">
                  <c:v>Empathy (n=253)</c:v>
                </c:pt>
                <c:pt idx="3">
                  <c:v>Verbal and nonverbal communication (n = 244)</c:v>
                </c:pt>
                <c:pt idx="4">
                  <c:v>Curiosity (n = 281)</c:v>
                </c:pt>
                <c:pt idx="5">
                  <c:v>Openness (n = 269)</c:v>
                </c:pt>
              </c:strCache>
            </c:strRef>
          </c:cat>
          <c:val>
            <c:numRef>
              <c:f>Sheet1!$C$2:$C$7</c:f>
              <c:numCache>
                <c:formatCode>General</c:formatCode>
                <c:ptCount val="6"/>
                <c:pt idx="0">
                  <c:v>1.8</c:v>
                </c:pt>
                <c:pt idx="1">
                  <c:v>1.4</c:v>
                </c:pt>
                <c:pt idx="2">
                  <c:v>0.9</c:v>
                </c:pt>
                <c:pt idx="3">
                  <c:v>1.2</c:v>
                </c:pt>
                <c:pt idx="4">
                  <c:v>1.8</c:v>
                </c:pt>
                <c:pt idx="5">
                  <c:v>0.8</c:v>
                </c:pt>
              </c:numCache>
            </c:numRef>
          </c:val>
          <c:extLst>
            <c:ext xmlns:c16="http://schemas.microsoft.com/office/drawing/2014/chart" uri="{C3380CC4-5D6E-409C-BE32-E72D297353CC}">
              <c16:uniqueId val="{00000001-FE3F-4018-8F3F-EC10BE42987F}"/>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Cultural Self Knowledge (n=281)</c:v>
                </c:pt>
                <c:pt idx="1">
                  <c:v>Cultural Worldview Frameworks (n=281)</c:v>
                </c:pt>
                <c:pt idx="2">
                  <c:v>Empathy (n=253)</c:v>
                </c:pt>
                <c:pt idx="3">
                  <c:v>Verbal and nonverbal communication (n = 244)</c:v>
                </c:pt>
                <c:pt idx="4">
                  <c:v>Curiosity (n = 281)</c:v>
                </c:pt>
                <c:pt idx="5">
                  <c:v>Openness (n = 269)</c:v>
                </c:pt>
              </c:strCache>
            </c:strRef>
          </c:cat>
          <c:val>
            <c:numRef>
              <c:f>Sheet1!$D$2:$D$7</c:f>
              <c:numCache>
                <c:formatCode>General</c:formatCode>
                <c:ptCount val="6"/>
                <c:pt idx="0">
                  <c:v>10.3</c:v>
                </c:pt>
                <c:pt idx="1">
                  <c:v>16.7</c:v>
                </c:pt>
                <c:pt idx="2">
                  <c:v>15</c:v>
                </c:pt>
                <c:pt idx="3">
                  <c:v>16.8</c:v>
                </c:pt>
                <c:pt idx="4">
                  <c:v>17</c:v>
                </c:pt>
                <c:pt idx="5">
                  <c:v>17.100000000000001</c:v>
                </c:pt>
              </c:numCache>
            </c:numRef>
          </c:val>
          <c:extLst>
            <c:ext xmlns:c16="http://schemas.microsoft.com/office/drawing/2014/chart" uri="{C3380CC4-5D6E-409C-BE32-E72D297353CC}">
              <c16:uniqueId val="{00000002-FE3F-4018-8F3F-EC10BE42987F}"/>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Cultural Self Knowledge (n=281)</c:v>
                </c:pt>
                <c:pt idx="1">
                  <c:v>Cultural Worldview Frameworks (n=281)</c:v>
                </c:pt>
                <c:pt idx="2">
                  <c:v>Empathy (n=253)</c:v>
                </c:pt>
                <c:pt idx="3">
                  <c:v>Verbal and nonverbal communication (n = 244)</c:v>
                </c:pt>
                <c:pt idx="4">
                  <c:v>Curiosity (n = 281)</c:v>
                </c:pt>
                <c:pt idx="5">
                  <c:v>Openness (n = 269)</c:v>
                </c:pt>
              </c:strCache>
            </c:strRef>
          </c:cat>
          <c:val>
            <c:numRef>
              <c:f>Sheet1!$E$2:$E$7</c:f>
              <c:numCache>
                <c:formatCode>General</c:formatCode>
                <c:ptCount val="6"/>
                <c:pt idx="0">
                  <c:v>55.5</c:v>
                </c:pt>
                <c:pt idx="1">
                  <c:v>47</c:v>
                </c:pt>
                <c:pt idx="2">
                  <c:v>46.6</c:v>
                </c:pt>
                <c:pt idx="3">
                  <c:v>49.2</c:v>
                </c:pt>
                <c:pt idx="4">
                  <c:v>47.7</c:v>
                </c:pt>
                <c:pt idx="5">
                  <c:v>49.8</c:v>
                </c:pt>
              </c:numCache>
            </c:numRef>
          </c:val>
          <c:extLst>
            <c:ext xmlns:c16="http://schemas.microsoft.com/office/drawing/2014/chart" uri="{C3380CC4-5D6E-409C-BE32-E72D297353CC}">
              <c16:uniqueId val="{00000003-FE3F-4018-8F3F-EC10BE42987F}"/>
            </c:ext>
          </c:extLst>
        </c:ser>
        <c:ser>
          <c:idx val="4"/>
          <c:order val="4"/>
          <c:tx>
            <c:strRef>
              <c:f>Sheet1!$F$1</c:f>
              <c:strCache>
                <c:ptCount val="1"/>
                <c:pt idx="0">
                  <c:v>Capstone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Cultural Self Knowledge (n=281)</c:v>
                </c:pt>
                <c:pt idx="1">
                  <c:v>Cultural Worldview Frameworks (n=281)</c:v>
                </c:pt>
                <c:pt idx="2">
                  <c:v>Empathy (n=253)</c:v>
                </c:pt>
                <c:pt idx="3">
                  <c:v>Verbal and nonverbal communication (n = 244)</c:v>
                </c:pt>
                <c:pt idx="4">
                  <c:v>Curiosity (n = 281)</c:v>
                </c:pt>
                <c:pt idx="5">
                  <c:v>Openness (n = 269)</c:v>
                </c:pt>
              </c:strCache>
            </c:strRef>
          </c:cat>
          <c:val>
            <c:numRef>
              <c:f>Sheet1!$F$2:$F$7</c:f>
              <c:numCache>
                <c:formatCode>General</c:formatCode>
                <c:ptCount val="6"/>
                <c:pt idx="0">
                  <c:v>32.4</c:v>
                </c:pt>
                <c:pt idx="1">
                  <c:v>34.9</c:v>
                </c:pt>
                <c:pt idx="2">
                  <c:v>37.5</c:v>
                </c:pt>
                <c:pt idx="3">
                  <c:v>32.799999999999997</c:v>
                </c:pt>
                <c:pt idx="4">
                  <c:v>33.5</c:v>
                </c:pt>
                <c:pt idx="5">
                  <c:v>32.299999999999997</c:v>
                </c:pt>
              </c:numCache>
            </c:numRef>
          </c:val>
          <c:extLst>
            <c:ext xmlns:c16="http://schemas.microsoft.com/office/drawing/2014/chart" uri="{C3380CC4-5D6E-409C-BE32-E72D297353CC}">
              <c16:uniqueId val="{00000004-FE3F-4018-8F3F-EC10BE42987F}"/>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2299)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(n=1675)</c:v>
                </c:pt>
                <c:pt idx="1">
                  <c:v>Online (n=624)</c:v>
                </c:pt>
              </c:strCache>
            </c:strRef>
          </c:cat>
          <c:val>
            <c:numRef>
              <c:f>Sheet1!$B$2:$B$3</c:f>
              <c:numCache>
                <c:formatCode>General</c:formatCode>
                <c:ptCount val="2"/>
                <c:pt idx="0">
                  <c:v>0.6</c:v>
                </c:pt>
                <c:pt idx="1">
                  <c:v>3.69</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(n=1675)</c:v>
                </c:pt>
                <c:pt idx="1">
                  <c:v>Online (n=624)</c:v>
                </c:pt>
              </c:strCache>
            </c:strRef>
          </c:cat>
          <c:val>
            <c:numRef>
              <c:f>Sheet1!$C$2:$C$3</c:f>
              <c:numCache>
                <c:formatCode>General</c:formatCode>
                <c:ptCount val="2"/>
                <c:pt idx="0">
                  <c:v>6.57</c:v>
                </c:pt>
                <c:pt idx="1">
                  <c:v>10.58</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(n=1675)</c:v>
                </c:pt>
                <c:pt idx="1">
                  <c:v>Online (n=624)</c:v>
                </c:pt>
              </c:strCache>
            </c:strRef>
          </c:cat>
          <c:val>
            <c:numRef>
              <c:f>Sheet1!$D$2:$D$3</c:f>
              <c:numCache>
                <c:formatCode>General</c:formatCode>
                <c:ptCount val="2"/>
                <c:pt idx="0">
                  <c:v>42.21</c:v>
                </c:pt>
                <c:pt idx="1">
                  <c:v>22.28</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(n=1675)</c:v>
                </c:pt>
                <c:pt idx="1">
                  <c:v>Online (n=624)</c:v>
                </c:pt>
              </c:strCache>
            </c:strRef>
          </c:cat>
          <c:val>
            <c:numRef>
              <c:f>Sheet1!$E$2:$E$3</c:f>
              <c:numCache>
                <c:formatCode>General</c:formatCode>
                <c:ptCount val="2"/>
                <c:pt idx="0">
                  <c:v>25.85</c:v>
                </c:pt>
                <c:pt idx="1">
                  <c:v>17.78</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(n=1675)</c:v>
                </c:pt>
                <c:pt idx="1">
                  <c:v>Online (n=624)</c:v>
                </c:pt>
              </c:strCache>
            </c:strRef>
          </c:cat>
          <c:val>
            <c:numRef>
              <c:f>Sheet1!$F$2:$F$3</c:f>
              <c:numCache>
                <c:formatCode>General</c:formatCode>
                <c:ptCount val="2"/>
                <c:pt idx="0">
                  <c:v>24.77</c:v>
                </c:pt>
                <c:pt idx="1">
                  <c:v>45.67</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Written Communication (Spring 2024)</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Context of and Prupose for Writing (n=912)</c:v>
                </c:pt>
                <c:pt idx="1">
                  <c:v>Content Development (n=912)</c:v>
                </c:pt>
                <c:pt idx="2">
                  <c:v>Genre and Disciplinary Conventions (n=895)</c:v>
                </c:pt>
                <c:pt idx="3">
                  <c:v>Sources and Evidence (n=929)</c:v>
                </c:pt>
                <c:pt idx="4">
                  <c:v>Control of Syntax and Mechnics (n=892)</c:v>
                </c:pt>
              </c:strCache>
            </c:strRef>
          </c:cat>
          <c:val>
            <c:numRef>
              <c:f>Sheet1!$B$2:$B$6</c:f>
              <c:numCache>
                <c:formatCode>General</c:formatCode>
                <c:ptCount val="5"/>
                <c:pt idx="0">
                  <c:v>0.22</c:v>
                </c:pt>
                <c:pt idx="1">
                  <c:v>0.33</c:v>
                </c:pt>
                <c:pt idx="2">
                  <c:v>1.34</c:v>
                </c:pt>
                <c:pt idx="3">
                  <c:v>1.4</c:v>
                </c:pt>
                <c:pt idx="4">
                  <c:v>0.56000000000000005</c:v>
                </c:pt>
              </c:numCache>
            </c:numRef>
          </c:val>
          <c:extLst>
            <c:ext xmlns:c16="http://schemas.microsoft.com/office/drawing/2014/chart" uri="{C3380CC4-5D6E-409C-BE32-E72D297353CC}">
              <c16:uniqueId val="{00000000-FE3F-4018-8F3F-EC10BE42987F}"/>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Context of and Prupose for Writing (n=912)</c:v>
                </c:pt>
                <c:pt idx="1">
                  <c:v>Content Development (n=912)</c:v>
                </c:pt>
                <c:pt idx="2">
                  <c:v>Genre and Disciplinary Conventions (n=895)</c:v>
                </c:pt>
                <c:pt idx="3">
                  <c:v>Sources and Evidence (n=929)</c:v>
                </c:pt>
                <c:pt idx="4">
                  <c:v>Control of Syntax and Mechnics (n=892)</c:v>
                </c:pt>
              </c:strCache>
            </c:strRef>
          </c:cat>
          <c:val>
            <c:numRef>
              <c:f>Sheet1!$C$2:$C$6</c:f>
              <c:numCache>
                <c:formatCode>General</c:formatCode>
                <c:ptCount val="5"/>
                <c:pt idx="0">
                  <c:v>1.98</c:v>
                </c:pt>
                <c:pt idx="1">
                  <c:v>0.99</c:v>
                </c:pt>
                <c:pt idx="2">
                  <c:v>1</c:v>
                </c:pt>
                <c:pt idx="3">
                  <c:v>2.58</c:v>
                </c:pt>
                <c:pt idx="4">
                  <c:v>1.23</c:v>
                </c:pt>
              </c:numCache>
            </c:numRef>
          </c:val>
          <c:extLst>
            <c:ext xmlns:c16="http://schemas.microsoft.com/office/drawing/2014/chart" uri="{C3380CC4-5D6E-409C-BE32-E72D297353CC}">
              <c16:uniqueId val="{00000001-FE3F-4018-8F3F-EC10BE42987F}"/>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Context of and Prupose for Writing (n=912)</c:v>
                </c:pt>
                <c:pt idx="1">
                  <c:v>Content Development (n=912)</c:v>
                </c:pt>
                <c:pt idx="2">
                  <c:v>Genre and Disciplinary Conventions (n=895)</c:v>
                </c:pt>
                <c:pt idx="3">
                  <c:v>Sources and Evidence (n=929)</c:v>
                </c:pt>
                <c:pt idx="4">
                  <c:v>Control of Syntax and Mechnics (n=892)</c:v>
                </c:pt>
              </c:strCache>
            </c:strRef>
          </c:cat>
          <c:val>
            <c:numRef>
              <c:f>Sheet1!$D$2:$D$6</c:f>
              <c:numCache>
                <c:formatCode>General</c:formatCode>
                <c:ptCount val="5"/>
                <c:pt idx="0">
                  <c:v>5.92</c:v>
                </c:pt>
                <c:pt idx="1">
                  <c:v>7.89</c:v>
                </c:pt>
                <c:pt idx="2">
                  <c:v>10.06</c:v>
                </c:pt>
                <c:pt idx="3">
                  <c:v>7.43</c:v>
                </c:pt>
                <c:pt idx="4">
                  <c:v>11.33</c:v>
                </c:pt>
              </c:numCache>
            </c:numRef>
          </c:val>
          <c:extLst>
            <c:ext xmlns:c16="http://schemas.microsoft.com/office/drawing/2014/chart" uri="{C3380CC4-5D6E-409C-BE32-E72D297353CC}">
              <c16:uniqueId val="{00000002-FE3F-4018-8F3F-EC10BE42987F}"/>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Context of and Prupose for Writing (n=912)</c:v>
                </c:pt>
                <c:pt idx="1">
                  <c:v>Content Development (n=912)</c:v>
                </c:pt>
                <c:pt idx="2">
                  <c:v>Genre and Disciplinary Conventions (n=895)</c:v>
                </c:pt>
                <c:pt idx="3">
                  <c:v>Sources and Evidence (n=929)</c:v>
                </c:pt>
                <c:pt idx="4">
                  <c:v>Control of Syntax and Mechnics (n=892)</c:v>
                </c:pt>
              </c:strCache>
            </c:strRef>
          </c:cat>
          <c:val>
            <c:numRef>
              <c:f>Sheet1!$E$2:$E$6</c:f>
              <c:numCache>
                <c:formatCode>General</c:formatCode>
                <c:ptCount val="5"/>
                <c:pt idx="0">
                  <c:v>21.05</c:v>
                </c:pt>
                <c:pt idx="1">
                  <c:v>27.63</c:v>
                </c:pt>
                <c:pt idx="2">
                  <c:v>26.04</c:v>
                </c:pt>
                <c:pt idx="3">
                  <c:v>27.13</c:v>
                </c:pt>
                <c:pt idx="4">
                  <c:v>26.79</c:v>
                </c:pt>
              </c:numCache>
            </c:numRef>
          </c:val>
          <c:extLst>
            <c:ext xmlns:c16="http://schemas.microsoft.com/office/drawing/2014/chart" uri="{C3380CC4-5D6E-409C-BE32-E72D297353CC}">
              <c16:uniqueId val="{00000003-FE3F-4018-8F3F-EC10BE42987F}"/>
            </c:ext>
          </c:extLst>
        </c:ser>
        <c:ser>
          <c:idx val="4"/>
          <c:order val="4"/>
          <c:tx>
            <c:strRef>
              <c:f>Sheet1!$F$1</c:f>
              <c:strCache>
                <c:ptCount val="1"/>
                <c:pt idx="0">
                  <c:v>Capstone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Context of and Prupose for Writing (n=912)</c:v>
                </c:pt>
                <c:pt idx="1">
                  <c:v>Content Development (n=912)</c:v>
                </c:pt>
                <c:pt idx="2">
                  <c:v>Genre and Disciplinary Conventions (n=895)</c:v>
                </c:pt>
                <c:pt idx="3">
                  <c:v>Sources and Evidence (n=929)</c:v>
                </c:pt>
                <c:pt idx="4">
                  <c:v>Control of Syntax and Mechnics (n=892)</c:v>
                </c:pt>
              </c:strCache>
            </c:strRef>
          </c:cat>
          <c:val>
            <c:numRef>
              <c:f>Sheet1!$F$2:$F$6</c:f>
              <c:numCache>
                <c:formatCode>General</c:formatCode>
                <c:ptCount val="5"/>
                <c:pt idx="0">
                  <c:v>70.83</c:v>
                </c:pt>
                <c:pt idx="1">
                  <c:v>63.16</c:v>
                </c:pt>
                <c:pt idx="2">
                  <c:v>61.56</c:v>
                </c:pt>
                <c:pt idx="3">
                  <c:v>61.46</c:v>
                </c:pt>
                <c:pt idx="4">
                  <c:v>60.09</c:v>
                </c:pt>
              </c:numCache>
            </c:numRef>
          </c:val>
          <c:extLst>
            <c:ext xmlns:c16="http://schemas.microsoft.com/office/drawing/2014/chart" uri="{C3380CC4-5D6E-409C-BE32-E72D297353CC}">
              <c16:uniqueId val="{00000004-FE3F-4018-8F3F-EC10BE42987F}"/>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2299)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(n=1696)</c:v>
                </c:pt>
                <c:pt idx="1">
                  <c:v>Online (n=603)</c:v>
                </c:pt>
              </c:strCache>
            </c:strRef>
          </c:cat>
          <c:val>
            <c:numRef>
              <c:f>Sheet1!$B$2:$B$3</c:f>
              <c:numCache>
                <c:formatCode>General</c:formatCode>
                <c:ptCount val="2"/>
                <c:pt idx="0">
                  <c:v>1.06</c:v>
                </c:pt>
                <c:pt idx="1">
                  <c:v>3.81</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(n=1696)</c:v>
                </c:pt>
                <c:pt idx="1">
                  <c:v>Online (n=603)</c:v>
                </c:pt>
              </c:strCache>
            </c:strRef>
          </c:cat>
          <c:val>
            <c:numRef>
              <c:f>Sheet1!$C$2:$C$3</c:f>
              <c:numCache>
                <c:formatCode>General</c:formatCode>
                <c:ptCount val="2"/>
                <c:pt idx="0">
                  <c:v>7.13</c:v>
                </c:pt>
                <c:pt idx="1">
                  <c:v>7.3</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(n=1696)</c:v>
                </c:pt>
                <c:pt idx="1">
                  <c:v>Online (n=603)</c:v>
                </c:pt>
              </c:strCache>
            </c:strRef>
          </c:cat>
          <c:val>
            <c:numRef>
              <c:f>Sheet1!$D$2:$D$3</c:f>
              <c:numCache>
                <c:formatCode>General</c:formatCode>
                <c:ptCount val="2"/>
                <c:pt idx="0">
                  <c:v>44.46</c:v>
                </c:pt>
                <c:pt idx="1">
                  <c:v>24.04</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(n=1696)</c:v>
                </c:pt>
                <c:pt idx="1">
                  <c:v>Online (n=603)</c:v>
                </c:pt>
              </c:strCache>
            </c:strRef>
          </c:cat>
          <c:val>
            <c:numRef>
              <c:f>Sheet1!$E$2:$E$3</c:f>
              <c:numCache>
                <c:formatCode>General</c:formatCode>
                <c:ptCount val="2"/>
                <c:pt idx="0">
                  <c:v>25.65</c:v>
                </c:pt>
                <c:pt idx="1">
                  <c:v>24.88</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(n=1696)</c:v>
                </c:pt>
                <c:pt idx="1">
                  <c:v>Online (n=603)</c:v>
                </c:pt>
              </c:strCache>
            </c:strRef>
          </c:cat>
          <c:val>
            <c:numRef>
              <c:f>Sheet1!$F$2:$F$3</c:f>
              <c:numCache>
                <c:formatCode>General</c:formatCode>
                <c:ptCount val="2"/>
                <c:pt idx="0">
                  <c:v>21.7</c:v>
                </c:pt>
                <c:pt idx="1">
                  <c:v>39.97</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2282)</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(n=1658)</c:v>
                </c:pt>
                <c:pt idx="1">
                  <c:v>Online (n=624)</c:v>
                </c:pt>
              </c:strCache>
            </c:strRef>
          </c:cat>
          <c:val>
            <c:numRef>
              <c:f>Sheet1!$B$2:$B$3</c:f>
              <c:numCache>
                <c:formatCode>General</c:formatCode>
                <c:ptCount val="2"/>
                <c:pt idx="0">
                  <c:v>1.1499999999999999</c:v>
                </c:pt>
                <c:pt idx="1">
                  <c:v>3.69</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(n=1658)</c:v>
                </c:pt>
                <c:pt idx="1">
                  <c:v>Online (n=624)</c:v>
                </c:pt>
              </c:strCache>
            </c:strRef>
          </c:cat>
          <c:val>
            <c:numRef>
              <c:f>Sheet1!$C$2:$C$3</c:f>
              <c:numCache>
                <c:formatCode>General</c:formatCode>
                <c:ptCount val="2"/>
                <c:pt idx="0">
                  <c:v>7.96</c:v>
                </c:pt>
                <c:pt idx="1">
                  <c:v>6.89</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(n=1658)</c:v>
                </c:pt>
                <c:pt idx="1">
                  <c:v>Online (n=624)</c:v>
                </c:pt>
              </c:strCache>
            </c:strRef>
          </c:cat>
          <c:val>
            <c:numRef>
              <c:f>Sheet1!$D$2:$D$3</c:f>
              <c:numCache>
                <c:formatCode>General</c:formatCode>
                <c:ptCount val="2"/>
                <c:pt idx="0">
                  <c:v>45.17</c:v>
                </c:pt>
                <c:pt idx="1">
                  <c:v>19.07</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(n=1658)</c:v>
                </c:pt>
                <c:pt idx="1">
                  <c:v>Online (n=624)</c:v>
                </c:pt>
              </c:strCache>
            </c:strRef>
          </c:cat>
          <c:val>
            <c:numRef>
              <c:f>Sheet1!$E$2:$E$3</c:f>
              <c:numCache>
                <c:formatCode>General</c:formatCode>
                <c:ptCount val="2"/>
                <c:pt idx="0">
                  <c:v>24.91</c:v>
                </c:pt>
                <c:pt idx="1">
                  <c:v>27.4</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(n=1658)</c:v>
                </c:pt>
                <c:pt idx="1">
                  <c:v>Online (n=624)</c:v>
                </c:pt>
              </c:strCache>
            </c:strRef>
          </c:cat>
          <c:val>
            <c:numRef>
              <c:f>Sheet1!$F$2:$F$3</c:f>
              <c:numCache>
                <c:formatCode>General</c:formatCode>
                <c:ptCount val="2"/>
                <c:pt idx="0">
                  <c:v>20.81</c:v>
                </c:pt>
                <c:pt idx="1">
                  <c:v>42.95</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2316)</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(n=1692)</c:v>
                </c:pt>
                <c:pt idx="1">
                  <c:v>Online (n=624)</c:v>
                </c:pt>
              </c:strCache>
            </c:strRef>
          </c:cat>
          <c:val>
            <c:numRef>
              <c:f>Sheet1!$B$2:$B$3</c:f>
              <c:numCache>
                <c:formatCode>General</c:formatCode>
                <c:ptCount val="2"/>
                <c:pt idx="0">
                  <c:v>4.6100000000000003</c:v>
                </c:pt>
                <c:pt idx="1">
                  <c:v>3.85</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(n=1692)</c:v>
                </c:pt>
                <c:pt idx="1">
                  <c:v>Online (n=624)</c:v>
                </c:pt>
              </c:strCache>
            </c:strRef>
          </c:cat>
          <c:val>
            <c:numRef>
              <c:f>Sheet1!$C$2:$C$3</c:f>
              <c:numCache>
                <c:formatCode>General</c:formatCode>
                <c:ptCount val="2"/>
                <c:pt idx="0">
                  <c:v>10.17</c:v>
                </c:pt>
                <c:pt idx="1">
                  <c:v>7.53</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(n=1692)</c:v>
                </c:pt>
                <c:pt idx="1">
                  <c:v>Online (n=624)</c:v>
                </c:pt>
              </c:strCache>
            </c:strRef>
          </c:cat>
          <c:val>
            <c:numRef>
              <c:f>Sheet1!$D$2:$D$3</c:f>
              <c:numCache>
                <c:formatCode>General</c:formatCode>
                <c:ptCount val="2"/>
                <c:pt idx="0">
                  <c:v>54.79</c:v>
                </c:pt>
                <c:pt idx="1">
                  <c:v>27.72</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(n=1692)</c:v>
                </c:pt>
                <c:pt idx="1">
                  <c:v>Online (n=624)</c:v>
                </c:pt>
              </c:strCache>
            </c:strRef>
          </c:cat>
          <c:val>
            <c:numRef>
              <c:f>Sheet1!$E$2:$E$3</c:f>
              <c:numCache>
                <c:formatCode>General</c:formatCode>
                <c:ptCount val="2"/>
                <c:pt idx="0">
                  <c:v>8.69</c:v>
                </c:pt>
                <c:pt idx="1">
                  <c:v>19.07</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(n=1692)</c:v>
                </c:pt>
                <c:pt idx="1">
                  <c:v>Online (n=624)</c:v>
                </c:pt>
              </c:strCache>
            </c:strRef>
          </c:cat>
          <c:val>
            <c:numRef>
              <c:f>Sheet1!$F$2:$F$3</c:f>
              <c:numCache>
                <c:formatCode>General</c:formatCode>
                <c:ptCount val="2"/>
                <c:pt idx="0">
                  <c:v>21.75</c:v>
                </c:pt>
                <c:pt idx="1">
                  <c:v>41.83</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2279)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(n=1655)</c:v>
                </c:pt>
                <c:pt idx="1">
                  <c:v>Online (n=624)</c:v>
                </c:pt>
              </c:strCache>
            </c:strRef>
          </c:cat>
          <c:val>
            <c:numRef>
              <c:f>Sheet1!$B$2:$B$3</c:f>
              <c:numCache>
                <c:formatCode>General</c:formatCode>
                <c:ptCount val="2"/>
                <c:pt idx="0">
                  <c:v>0.79</c:v>
                </c:pt>
                <c:pt idx="1">
                  <c:v>3.69</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(n=1655)</c:v>
                </c:pt>
                <c:pt idx="1">
                  <c:v>Online (n=624)</c:v>
                </c:pt>
              </c:strCache>
            </c:strRef>
          </c:cat>
          <c:val>
            <c:numRef>
              <c:f>Sheet1!$C$2:$C$3</c:f>
              <c:numCache>
                <c:formatCode>General</c:formatCode>
                <c:ptCount val="2"/>
                <c:pt idx="0">
                  <c:v>5.26</c:v>
                </c:pt>
                <c:pt idx="1">
                  <c:v>5.77</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(n=1655)</c:v>
                </c:pt>
                <c:pt idx="1">
                  <c:v>Online (n=624)</c:v>
                </c:pt>
              </c:strCache>
            </c:strRef>
          </c:cat>
          <c:val>
            <c:numRef>
              <c:f>Sheet1!$D$2:$D$3</c:f>
              <c:numCache>
                <c:formatCode>General</c:formatCode>
                <c:ptCount val="2"/>
                <c:pt idx="0">
                  <c:v>34.67</c:v>
                </c:pt>
                <c:pt idx="1">
                  <c:v>11.86</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(n=1655)</c:v>
                </c:pt>
                <c:pt idx="1">
                  <c:v>Online (n=624)</c:v>
                </c:pt>
              </c:strCache>
            </c:strRef>
          </c:cat>
          <c:val>
            <c:numRef>
              <c:f>Sheet1!$E$2:$E$3</c:f>
              <c:numCache>
                <c:formatCode>General</c:formatCode>
                <c:ptCount val="2"/>
                <c:pt idx="0">
                  <c:v>39.58</c:v>
                </c:pt>
                <c:pt idx="1">
                  <c:v>37.65</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(n=1655)</c:v>
                </c:pt>
                <c:pt idx="1">
                  <c:v>Online (n=624)</c:v>
                </c:pt>
              </c:strCache>
            </c:strRef>
          </c:cat>
          <c:val>
            <c:numRef>
              <c:f>Sheet1!$F$2:$F$3</c:f>
              <c:numCache>
                <c:formatCode>General</c:formatCode>
                <c:ptCount val="2"/>
                <c:pt idx="0">
                  <c:v>19.7</c:v>
                </c:pt>
                <c:pt idx="1">
                  <c:v>41.03</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2320)</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(n=1696)</c:v>
                </c:pt>
                <c:pt idx="1">
                  <c:v>Online (n=624)</c:v>
                </c:pt>
              </c:strCache>
            </c:strRef>
          </c:cat>
          <c:val>
            <c:numRef>
              <c:f>Sheet1!$B$2:$B$3</c:f>
              <c:numCache>
                <c:formatCode>General</c:formatCode>
                <c:ptCount val="2"/>
                <c:pt idx="0">
                  <c:v>1.24</c:v>
                </c:pt>
                <c:pt idx="1">
                  <c:v>1.1100000000000001</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(n=1696)</c:v>
                </c:pt>
                <c:pt idx="1">
                  <c:v>Online (n=624)</c:v>
                </c:pt>
              </c:strCache>
            </c:strRef>
          </c:cat>
          <c:val>
            <c:numRef>
              <c:f>Sheet1!$C$2:$C$3</c:f>
              <c:numCache>
                <c:formatCode>General</c:formatCode>
                <c:ptCount val="2"/>
                <c:pt idx="0">
                  <c:v>8.14</c:v>
                </c:pt>
                <c:pt idx="1">
                  <c:v>5.08</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(n=1696)</c:v>
                </c:pt>
                <c:pt idx="1">
                  <c:v>Online (n=624)</c:v>
                </c:pt>
              </c:strCache>
            </c:strRef>
          </c:cat>
          <c:val>
            <c:numRef>
              <c:f>Sheet1!$D$2:$D$3</c:f>
              <c:numCache>
                <c:formatCode>General</c:formatCode>
                <c:ptCount val="2"/>
                <c:pt idx="0">
                  <c:v>58.78</c:v>
                </c:pt>
                <c:pt idx="1">
                  <c:v>32.86</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(n=1696)</c:v>
                </c:pt>
                <c:pt idx="1">
                  <c:v>Online (n=624)</c:v>
                </c:pt>
              </c:strCache>
            </c:strRef>
          </c:cat>
          <c:val>
            <c:numRef>
              <c:f>Sheet1!$E$2:$E$3</c:f>
              <c:numCache>
                <c:formatCode>General</c:formatCode>
                <c:ptCount val="2"/>
                <c:pt idx="0">
                  <c:v>11.91</c:v>
                </c:pt>
                <c:pt idx="1">
                  <c:v>25.55</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On Campus (n=1696)</c:v>
                </c:pt>
                <c:pt idx="1">
                  <c:v>Online (n=624)</c:v>
                </c:pt>
              </c:strCache>
            </c:strRef>
          </c:cat>
          <c:val>
            <c:numRef>
              <c:f>Sheet1!$F$2:$F$3</c:f>
              <c:numCache>
                <c:formatCode>General</c:formatCode>
                <c:ptCount val="2"/>
                <c:pt idx="0">
                  <c:v>19.93</c:v>
                </c:pt>
                <c:pt idx="1">
                  <c:v>35.4</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Percent Reported for all Participants (N = 2299)</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Did not meet benchmark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(n=912)</c:v>
                </c:pt>
              </c:strCache>
            </c:strRef>
          </c:cat>
          <c:val>
            <c:numRef>
              <c:f>Sheet1!$B$2:$B$3</c:f>
              <c:numCache>
                <c:formatCode>General</c:formatCode>
                <c:ptCount val="2"/>
                <c:pt idx="0">
                  <c:v>2.2400000000000002</c:v>
                </c:pt>
                <c:pt idx="1">
                  <c:v>0.22</c:v>
                </c:pt>
              </c:numCache>
            </c:numRef>
          </c:val>
          <c:extLst>
            <c:ext xmlns:c16="http://schemas.microsoft.com/office/drawing/2014/chart" uri="{C3380CC4-5D6E-409C-BE32-E72D297353CC}">
              <c16:uniqueId val="{00000000-F0FC-4BEC-B7D3-B0FB1445E600}"/>
            </c:ext>
          </c:extLst>
        </c:ser>
        <c:ser>
          <c:idx val="1"/>
          <c:order val="1"/>
          <c:tx>
            <c:strRef>
              <c:f>Sheet1!$C$1</c:f>
              <c:strCache>
                <c:ptCount val="1"/>
                <c:pt idx="0">
                  <c:v>Benchmark</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(n=912)</c:v>
                </c:pt>
              </c:strCache>
            </c:strRef>
          </c:cat>
          <c:val>
            <c:numRef>
              <c:f>Sheet1!$C$2:$C$3</c:f>
              <c:numCache>
                <c:formatCode>General</c:formatCode>
                <c:ptCount val="2"/>
                <c:pt idx="0">
                  <c:v>11.39</c:v>
                </c:pt>
                <c:pt idx="1">
                  <c:v>1.98</c:v>
                </c:pt>
              </c:numCache>
            </c:numRef>
          </c:val>
          <c:extLst>
            <c:ext xmlns:c16="http://schemas.microsoft.com/office/drawing/2014/chart" uri="{C3380CC4-5D6E-409C-BE32-E72D297353CC}">
              <c16:uniqueId val="{00000001-F0FC-4BEC-B7D3-B0FB1445E600}"/>
            </c:ext>
          </c:extLst>
        </c:ser>
        <c:ser>
          <c:idx val="2"/>
          <c:order val="2"/>
          <c:tx>
            <c:strRef>
              <c:f>Sheet1!$D$1</c:f>
              <c:strCache>
                <c:ptCount val="1"/>
                <c:pt idx="0">
                  <c:v>Beginning Milestone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(n=912)</c:v>
                </c:pt>
              </c:strCache>
            </c:strRef>
          </c:cat>
          <c:val>
            <c:numRef>
              <c:f>Sheet1!$D$2:$D$3</c:f>
              <c:numCache>
                <c:formatCode>General</c:formatCode>
                <c:ptCount val="2"/>
                <c:pt idx="0">
                  <c:v>57.1</c:v>
                </c:pt>
                <c:pt idx="1">
                  <c:v>5.92</c:v>
                </c:pt>
              </c:numCache>
            </c:numRef>
          </c:val>
          <c:extLst>
            <c:ext xmlns:c16="http://schemas.microsoft.com/office/drawing/2014/chart" uri="{C3380CC4-5D6E-409C-BE32-E72D297353CC}">
              <c16:uniqueId val="{00000002-F0FC-4BEC-B7D3-B0FB1445E600}"/>
            </c:ext>
          </c:extLst>
        </c:ser>
        <c:ser>
          <c:idx val="3"/>
          <c:order val="3"/>
          <c:tx>
            <c:strRef>
              <c:f>Sheet1!$E$1</c:f>
              <c:strCache>
                <c:ptCount val="1"/>
                <c:pt idx="0">
                  <c:v>Intermediate Milestone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(n=912)</c:v>
                </c:pt>
              </c:strCache>
            </c:strRef>
          </c:cat>
          <c:val>
            <c:numRef>
              <c:f>Sheet1!$E$2:$E$3</c:f>
              <c:numCache>
                <c:formatCode>General</c:formatCode>
                <c:ptCount val="2"/>
                <c:pt idx="0">
                  <c:v>25.38</c:v>
                </c:pt>
                <c:pt idx="1">
                  <c:v>21.05</c:v>
                </c:pt>
              </c:numCache>
            </c:numRef>
          </c:val>
          <c:extLst>
            <c:ext xmlns:c16="http://schemas.microsoft.com/office/drawing/2014/chart" uri="{C3380CC4-5D6E-409C-BE32-E72D297353CC}">
              <c16:uniqueId val="{00000003-F0FC-4BEC-B7D3-B0FB1445E600}"/>
            </c:ext>
          </c:extLst>
        </c:ser>
        <c:ser>
          <c:idx val="4"/>
          <c:order val="4"/>
          <c:tx>
            <c:strRef>
              <c:f>Sheet1!$F$1</c:f>
              <c:strCache>
                <c:ptCount val="1"/>
                <c:pt idx="0">
                  <c:v>Captstone</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Lower (n=1387)</c:v>
                </c:pt>
                <c:pt idx="1">
                  <c:v>Upper (n=912)</c:v>
                </c:pt>
              </c:strCache>
            </c:strRef>
          </c:cat>
          <c:val>
            <c:numRef>
              <c:f>Sheet1!$F$2:$F$3</c:f>
              <c:numCache>
                <c:formatCode>General</c:formatCode>
                <c:ptCount val="2"/>
                <c:pt idx="0">
                  <c:v>3.89</c:v>
                </c:pt>
                <c:pt idx="1">
                  <c:v>70.83</c:v>
                </c:pt>
              </c:numCache>
            </c:numRef>
          </c:val>
          <c:extLst>
            <c:ext xmlns:c16="http://schemas.microsoft.com/office/drawing/2014/chart" uri="{C3380CC4-5D6E-409C-BE32-E72D297353CC}">
              <c16:uniqueId val="{00000004-F0FC-4BEC-B7D3-B0FB1445E600}"/>
            </c:ext>
          </c:extLst>
        </c:ser>
        <c:dLbls>
          <c:showLegendKey val="0"/>
          <c:showVal val="0"/>
          <c:showCatName val="0"/>
          <c:showSerName val="0"/>
          <c:showPercent val="0"/>
          <c:showBubbleSize val="0"/>
        </c:dLbls>
        <c:gapWidth val="219"/>
        <c:overlap val="-27"/>
        <c:axId val="2080672415"/>
        <c:axId val="2080673375"/>
      </c:barChart>
      <c:catAx>
        <c:axId val="2080672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3375"/>
        <c:crossesAt val="0"/>
        <c:auto val="1"/>
        <c:lblAlgn val="ctr"/>
        <c:lblOffset val="100"/>
        <c:noMultiLvlLbl val="0"/>
      </c:catAx>
      <c:valAx>
        <c:axId val="2080673375"/>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806724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F521A-93CB-4C94-ADDA-145524D9CF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50AFE29-4A11-447A-A658-C191056749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DE96BA-F431-434F-BE76-6F1EA5126430}"/>
              </a:ext>
            </a:extLst>
          </p:cNvPr>
          <p:cNvSpPr>
            <a:spLocks noGrp="1"/>
          </p:cNvSpPr>
          <p:nvPr>
            <p:ph type="dt" sz="half" idx="10"/>
          </p:nvPr>
        </p:nvSpPr>
        <p:spPr/>
        <p:txBody>
          <a:bodyPr/>
          <a:lstStyle/>
          <a:p>
            <a:fld id="{1684FC30-4D63-47EA-BFCB-81CAFC16DF26}" type="datetimeFigureOut">
              <a:rPr lang="en-US" smtClean="0"/>
              <a:t>6/19/2024</a:t>
            </a:fld>
            <a:endParaRPr lang="en-US"/>
          </a:p>
        </p:txBody>
      </p:sp>
      <p:sp>
        <p:nvSpPr>
          <p:cNvPr id="5" name="Footer Placeholder 4">
            <a:extLst>
              <a:ext uri="{FF2B5EF4-FFF2-40B4-BE49-F238E27FC236}">
                <a16:creationId xmlns:a16="http://schemas.microsoft.com/office/drawing/2014/main" id="{A23544D7-7F5F-412A-9AEA-4199785344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48703B-7440-4932-9BCE-CFCA0C5EF543}"/>
              </a:ext>
            </a:extLst>
          </p:cNvPr>
          <p:cNvSpPr>
            <a:spLocks noGrp="1"/>
          </p:cNvSpPr>
          <p:nvPr>
            <p:ph type="sldNum" sz="quarter" idx="12"/>
          </p:nvPr>
        </p:nvSpPr>
        <p:spPr/>
        <p:txBody>
          <a:bodyPr/>
          <a:lstStyle/>
          <a:p>
            <a:fld id="{BA8A35E1-2429-49F9-8F4B-B561786EF047}" type="slidenum">
              <a:rPr lang="en-US" smtClean="0"/>
              <a:t>‹#›</a:t>
            </a:fld>
            <a:endParaRPr lang="en-US"/>
          </a:p>
        </p:txBody>
      </p:sp>
    </p:spTree>
    <p:extLst>
      <p:ext uri="{BB962C8B-B14F-4D97-AF65-F5344CB8AC3E}">
        <p14:creationId xmlns:p14="http://schemas.microsoft.com/office/powerpoint/2010/main" val="233896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139B1-84AA-47B4-94C9-61437C314C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AF3D3CF-851C-4659-8748-B572D3E6ED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3FDEC8-62F2-4649-9378-B3AB26EFC0C3}"/>
              </a:ext>
            </a:extLst>
          </p:cNvPr>
          <p:cNvSpPr>
            <a:spLocks noGrp="1"/>
          </p:cNvSpPr>
          <p:nvPr>
            <p:ph type="dt" sz="half" idx="10"/>
          </p:nvPr>
        </p:nvSpPr>
        <p:spPr/>
        <p:txBody>
          <a:bodyPr/>
          <a:lstStyle/>
          <a:p>
            <a:fld id="{1684FC30-4D63-47EA-BFCB-81CAFC16DF26}" type="datetimeFigureOut">
              <a:rPr lang="en-US" smtClean="0"/>
              <a:t>6/19/2024</a:t>
            </a:fld>
            <a:endParaRPr lang="en-US"/>
          </a:p>
        </p:txBody>
      </p:sp>
      <p:sp>
        <p:nvSpPr>
          <p:cNvPr id="5" name="Footer Placeholder 4">
            <a:extLst>
              <a:ext uri="{FF2B5EF4-FFF2-40B4-BE49-F238E27FC236}">
                <a16:creationId xmlns:a16="http://schemas.microsoft.com/office/drawing/2014/main" id="{A5D4CEE0-4F63-4E9F-81C0-771A306804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BFAA01-CE29-4AA1-9BD0-F5F28136C7E9}"/>
              </a:ext>
            </a:extLst>
          </p:cNvPr>
          <p:cNvSpPr>
            <a:spLocks noGrp="1"/>
          </p:cNvSpPr>
          <p:nvPr>
            <p:ph type="sldNum" sz="quarter" idx="12"/>
          </p:nvPr>
        </p:nvSpPr>
        <p:spPr/>
        <p:txBody>
          <a:bodyPr/>
          <a:lstStyle/>
          <a:p>
            <a:fld id="{BA8A35E1-2429-49F9-8F4B-B561786EF047}" type="slidenum">
              <a:rPr lang="en-US" smtClean="0"/>
              <a:t>‹#›</a:t>
            </a:fld>
            <a:endParaRPr lang="en-US"/>
          </a:p>
        </p:txBody>
      </p:sp>
    </p:spTree>
    <p:extLst>
      <p:ext uri="{BB962C8B-B14F-4D97-AF65-F5344CB8AC3E}">
        <p14:creationId xmlns:p14="http://schemas.microsoft.com/office/powerpoint/2010/main" val="1501533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6C602B-5E27-45A2-83DF-B2ED3EB0E1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6CEDF9-8E54-4CD0-B605-6431A6FF78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B02DF8-5843-4118-9BEF-5CA126D05B82}"/>
              </a:ext>
            </a:extLst>
          </p:cNvPr>
          <p:cNvSpPr>
            <a:spLocks noGrp="1"/>
          </p:cNvSpPr>
          <p:nvPr>
            <p:ph type="dt" sz="half" idx="10"/>
          </p:nvPr>
        </p:nvSpPr>
        <p:spPr/>
        <p:txBody>
          <a:bodyPr/>
          <a:lstStyle/>
          <a:p>
            <a:fld id="{1684FC30-4D63-47EA-BFCB-81CAFC16DF26}" type="datetimeFigureOut">
              <a:rPr lang="en-US" smtClean="0"/>
              <a:t>6/19/2024</a:t>
            </a:fld>
            <a:endParaRPr lang="en-US"/>
          </a:p>
        </p:txBody>
      </p:sp>
      <p:sp>
        <p:nvSpPr>
          <p:cNvPr id="5" name="Footer Placeholder 4">
            <a:extLst>
              <a:ext uri="{FF2B5EF4-FFF2-40B4-BE49-F238E27FC236}">
                <a16:creationId xmlns:a16="http://schemas.microsoft.com/office/drawing/2014/main" id="{63599B35-DEA1-4D02-8E52-F3C22EE124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3D9566-2933-4689-BA21-50A75E10B421}"/>
              </a:ext>
            </a:extLst>
          </p:cNvPr>
          <p:cNvSpPr>
            <a:spLocks noGrp="1"/>
          </p:cNvSpPr>
          <p:nvPr>
            <p:ph type="sldNum" sz="quarter" idx="12"/>
          </p:nvPr>
        </p:nvSpPr>
        <p:spPr/>
        <p:txBody>
          <a:bodyPr/>
          <a:lstStyle/>
          <a:p>
            <a:fld id="{BA8A35E1-2429-49F9-8F4B-B561786EF047}" type="slidenum">
              <a:rPr lang="en-US" smtClean="0"/>
              <a:t>‹#›</a:t>
            </a:fld>
            <a:endParaRPr lang="en-US"/>
          </a:p>
        </p:txBody>
      </p:sp>
    </p:spTree>
    <p:extLst>
      <p:ext uri="{BB962C8B-B14F-4D97-AF65-F5344CB8AC3E}">
        <p14:creationId xmlns:p14="http://schemas.microsoft.com/office/powerpoint/2010/main" val="966854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8C669-397D-4D02-AB75-9A95C37AC8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33296C-AF84-4457-945E-BA116E823B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3C46F6-E579-4DD7-B764-75619796C83C}"/>
              </a:ext>
            </a:extLst>
          </p:cNvPr>
          <p:cNvSpPr>
            <a:spLocks noGrp="1"/>
          </p:cNvSpPr>
          <p:nvPr>
            <p:ph type="dt" sz="half" idx="10"/>
          </p:nvPr>
        </p:nvSpPr>
        <p:spPr/>
        <p:txBody>
          <a:bodyPr/>
          <a:lstStyle/>
          <a:p>
            <a:fld id="{1684FC30-4D63-47EA-BFCB-81CAFC16DF26}" type="datetimeFigureOut">
              <a:rPr lang="en-US" smtClean="0"/>
              <a:t>6/19/2024</a:t>
            </a:fld>
            <a:endParaRPr lang="en-US"/>
          </a:p>
        </p:txBody>
      </p:sp>
      <p:sp>
        <p:nvSpPr>
          <p:cNvPr id="5" name="Footer Placeholder 4">
            <a:extLst>
              <a:ext uri="{FF2B5EF4-FFF2-40B4-BE49-F238E27FC236}">
                <a16:creationId xmlns:a16="http://schemas.microsoft.com/office/drawing/2014/main" id="{A914FB2A-2569-4114-A057-DEA7B84A61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E3D206-2BF4-4C50-8BE7-71021419A8C7}"/>
              </a:ext>
            </a:extLst>
          </p:cNvPr>
          <p:cNvSpPr>
            <a:spLocks noGrp="1"/>
          </p:cNvSpPr>
          <p:nvPr>
            <p:ph type="sldNum" sz="quarter" idx="12"/>
          </p:nvPr>
        </p:nvSpPr>
        <p:spPr/>
        <p:txBody>
          <a:bodyPr/>
          <a:lstStyle/>
          <a:p>
            <a:fld id="{BA8A35E1-2429-49F9-8F4B-B561786EF047}" type="slidenum">
              <a:rPr lang="en-US" smtClean="0"/>
              <a:t>‹#›</a:t>
            </a:fld>
            <a:endParaRPr lang="en-US"/>
          </a:p>
        </p:txBody>
      </p:sp>
    </p:spTree>
    <p:extLst>
      <p:ext uri="{BB962C8B-B14F-4D97-AF65-F5344CB8AC3E}">
        <p14:creationId xmlns:p14="http://schemas.microsoft.com/office/powerpoint/2010/main" val="2749576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7C39D-0CF3-487D-9044-198366F0BC9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2CC47B-0621-4C9D-8259-F6B4E5EBA5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1AA0FA-5634-4BCA-BDBA-EFE207ED1EC0}"/>
              </a:ext>
            </a:extLst>
          </p:cNvPr>
          <p:cNvSpPr>
            <a:spLocks noGrp="1"/>
          </p:cNvSpPr>
          <p:nvPr>
            <p:ph type="dt" sz="half" idx="10"/>
          </p:nvPr>
        </p:nvSpPr>
        <p:spPr/>
        <p:txBody>
          <a:bodyPr/>
          <a:lstStyle/>
          <a:p>
            <a:fld id="{1684FC30-4D63-47EA-BFCB-81CAFC16DF26}" type="datetimeFigureOut">
              <a:rPr lang="en-US" smtClean="0"/>
              <a:t>6/19/2024</a:t>
            </a:fld>
            <a:endParaRPr lang="en-US"/>
          </a:p>
        </p:txBody>
      </p:sp>
      <p:sp>
        <p:nvSpPr>
          <p:cNvPr id="5" name="Footer Placeholder 4">
            <a:extLst>
              <a:ext uri="{FF2B5EF4-FFF2-40B4-BE49-F238E27FC236}">
                <a16:creationId xmlns:a16="http://schemas.microsoft.com/office/drawing/2014/main" id="{8D51047C-ECCE-4D7C-BC6F-8A6B5F6279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501AB0-EDFC-4BDE-B168-CF890D809584}"/>
              </a:ext>
            </a:extLst>
          </p:cNvPr>
          <p:cNvSpPr>
            <a:spLocks noGrp="1"/>
          </p:cNvSpPr>
          <p:nvPr>
            <p:ph type="sldNum" sz="quarter" idx="12"/>
          </p:nvPr>
        </p:nvSpPr>
        <p:spPr/>
        <p:txBody>
          <a:bodyPr/>
          <a:lstStyle/>
          <a:p>
            <a:fld id="{BA8A35E1-2429-49F9-8F4B-B561786EF047}" type="slidenum">
              <a:rPr lang="en-US" smtClean="0"/>
              <a:t>‹#›</a:t>
            </a:fld>
            <a:endParaRPr lang="en-US"/>
          </a:p>
        </p:txBody>
      </p:sp>
    </p:spTree>
    <p:extLst>
      <p:ext uri="{BB962C8B-B14F-4D97-AF65-F5344CB8AC3E}">
        <p14:creationId xmlns:p14="http://schemas.microsoft.com/office/powerpoint/2010/main" val="1060922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FE0D5-7B72-4170-9B13-4940096E9A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E2BD76-BD1F-4707-A0AA-1835D14CED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E1E1FE-C550-4E38-811F-49D852250F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1BBEB0-EDE2-45E6-BC54-FF016CDE8CE0}"/>
              </a:ext>
            </a:extLst>
          </p:cNvPr>
          <p:cNvSpPr>
            <a:spLocks noGrp="1"/>
          </p:cNvSpPr>
          <p:nvPr>
            <p:ph type="dt" sz="half" idx="10"/>
          </p:nvPr>
        </p:nvSpPr>
        <p:spPr/>
        <p:txBody>
          <a:bodyPr/>
          <a:lstStyle/>
          <a:p>
            <a:fld id="{1684FC30-4D63-47EA-BFCB-81CAFC16DF26}" type="datetimeFigureOut">
              <a:rPr lang="en-US" smtClean="0"/>
              <a:t>6/19/2024</a:t>
            </a:fld>
            <a:endParaRPr lang="en-US"/>
          </a:p>
        </p:txBody>
      </p:sp>
      <p:sp>
        <p:nvSpPr>
          <p:cNvPr id="6" name="Footer Placeholder 5">
            <a:extLst>
              <a:ext uri="{FF2B5EF4-FFF2-40B4-BE49-F238E27FC236}">
                <a16:creationId xmlns:a16="http://schemas.microsoft.com/office/drawing/2014/main" id="{A9237E94-FC86-4EB2-8021-B5185BFC32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F81EDB-AB75-4291-ABEC-D08764ECF7B6}"/>
              </a:ext>
            </a:extLst>
          </p:cNvPr>
          <p:cNvSpPr>
            <a:spLocks noGrp="1"/>
          </p:cNvSpPr>
          <p:nvPr>
            <p:ph type="sldNum" sz="quarter" idx="12"/>
          </p:nvPr>
        </p:nvSpPr>
        <p:spPr/>
        <p:txBody>
          <a:bodyPr/>
          <a:lstStyle/>
          <a:p>
            <a:fld id="{BA8A35E1-2429-49F9-8F4B-B561786EF047}" type="slidenum">
              <a:rPr lang="en-US" smtClean="0"/>
              <a:t>‹#›</a:t>
            </a:fld>
            <a:endParaRPr lang="en-US"/>
          </a:p>
        </p:txBody>
      </p:sp>
    </p:spTree>
    <p:extLst>
      <p:ext uri="{BB962C8B-B14F-4D97-AF65-F5344CB8AC3E}">
        <p14:creationId xmlns:p14="http://schemas.microsoft.com/office/powerpoint/2010/main" val="94214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E1EBF-50B3-4885-87E1-68451D9B922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44FE56-6AAE-4938-9EC8-4DC55B4409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BA23CD-76DD-460C-ADAC-B5010EFBD8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FB60892-6A84-4A23-95C8-52A1BF0D9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6373FA-82A1-4AB5-8EC4-6323F41E02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D66CDE-C7CD-4E5A-BED9-78001DFE3EBF}"/>
              </a:ext>
            </a:extLst>
          </p:cNvPr>
          <p:cNvSpPr>
            <a:spLocks noGrp="1"/>
          </p:cNvSpPr>
          <p:nvPr>
            <p:ph type="dt" sz="half" idx="10"/>
          </p:nvPr>
        </p:nvSpPr>
        <p:spPr/>
        <p:txBody>
          <a:bodyPr/>
          <a:lstStyle/>
          <a:p>
            <a:fld id="{1684FC30-4D63-47EA-BFCB-81CAFC16DF26}" type="datetimeFigureOut">
              <a:rPr lang="en-US" smtClean="0"/>
              <a:t>6/19/2024</a:t>
            </a:fld>
            <a:endParaRPr lang="en-US"/>
          </a:p>
        </p:txBody>
      </p:sp>
      <p:sp>
        <p:nvSpPr>
          <p:cNvPr id="8" name="Footer Placeholder 7">
            <a:extLst>
              <a:ext uri="{FF2B5EF4-FFF2-40B4-BE49-F238E27FC236}">
                <a16:creationId xmlns:a16="http://schemas.microsoft.com/office/drawing/2014/main" id="{DB5B0B40-5FF3-4882-A339-3594235BC4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D473ED-17C7-4E17-9D28-DFC261A2DFDB}"/>
              </a:ext>
            </a:extLst>
          </p:cNvPr>
          <p:cNvSpPr>
            <a:spLocks noGrp="1"/>
          </p:cNvSpPr>
          <p:nvPr>
            <p:ph type="sldNum" sz="quarter" idx="12"/>
          </p:nvPr>
        </p:nvSpPr>
        <p:spPr/>
        <p:txBody>
          <a:bodyPr/>
          <a:lstStyle/>
          <a:p>
            <a:fld id="{BA8A35E1-2429-49F9-8F4B-B561786EF047}" type="slidenum">
              <a:rPr lang="en-US" smtClean="0"/>
              <a:t>‹#›</a:t>
            </a:fld>
            <a:endParaRPr lang="en-US"/>
          </a:p>
        </p:txBody>
      </p:sp>
    </p:spTree>
    <p:extLst>
      <p:ext uri="{BB962C8B-B14F-4D97-AF65-F5344CB8AC3E}">
        <p14:creationId xmlns:p14="http://schemas.microsoft.com/office/powerpoint/2010/main" val="3414514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3D891-AB14-4D84-9345-1E2CBA5D74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7F5EE0-40D4-4C3D-A1D4-6002F0C85831}"/>
              </a:ext>
            </a:extLst>
          </p:cNvPr>
          <p:cNvSpPr>
            <a:spLocks noGrp="1"/>
          </p:cNvSpPr>
          <p:nvPr>
            <p:ph type="dt" sz="half" idx="10"/>
          </p:nvPr>
        </p:nvSpPr>
        <p:spPr/>
        <p:txBody>
          <a:bodyPr/>
          <a:lstStyle/>
          <a:p>
            <a:fld id="{1684FC30-4D63-47EA-BFCB-81CAFC16DF26}" type="datetimeFigureOut">
              <a:rPr lang="en-US" smtClean="0"/>
              <a:t>6/19/2024</a:t>
            </a:fld>
            <a:endParaRPr lang="en-US"/>
          </a:p>
        </p:txBody>
      </p:sp>
      <p:sp>
        <p:nvSpPr>
          <p:cNvPr id="4" name="Footer Placeholder 3">
            <a:extLst>
              <a:ext uri="{FF2B5EF4-FFF2-40B4-BE49-F238E27FC236}">
                <a16:creationId xmlns:a16="http://schemas.microsoft.com/office/drawing/2014/main" id="{E6A0E67A-5473-4315-BDDD-8B3E45FE47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296CB6-5DCA-4D1A-860A-CB99577315C8}"/>
              </a:ext>
            </a:extLst>
          </p:cNvPr>
          <p:cNvSpPr>
            <a:spLocks noGrp="1"/>
          </p:cNvSpPr>
          <p:nvPr>
            <p:ph type="sldNum" sz="quarter" idx="12"/>
          </p:nvPr>
        </p:nvSpPr>
        <p:spPr/>
        <p:txBody>
          <a:bodyPr/>
          <a:lstStyle/>
          <a:p>
            <a:fld id="{BA8A35E1-2429-49F9-8F4B-B561786EF047}" type="slidenum">
              <a:rPr lang="en-US" smtClean="0"/>
              <a:t>‹#›</a:t>
            </a:fld>
            <a:endParaRPr lang="en-US"/>
          </a:p>
        </p:txBody>
      </p:sp>
    </p:spTree>
    <p:extLst>
      <p:ext uri="{BB962C8B-B14F-4D97-AF65-F5344CB8AC3E}">
        <p14:creationId xmlns:p14="http://schemas.microsoft.com/office/powerpoint/2010/main" val="783981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CC83E8-4718-43C5-9A7E-2CD91DA4ECE1}"/>
              </a:ext>
            </a:extLst>
          </p:cNvPr>
          <p:cNvSpPr>
            <a:spLocks noGrp="1"/>
          </p:cNvSpPr>
          <p:nvPr>
            <p:ph type="dt" sz="half" idx="10"/>
          </p:nvPr>
        </p:nvSpPr>
        <p:spPr/>
        <p:txBody>
          <a:bodyPr/>
          <a:lstStyle/>
          <a:p>
            <a:fld id="{1684FC30-4D63-47EA-BFCB-81CAFC16DF26}" type="datetimeFigureOut">
              <a:rPr lang="en-US" smtClean="0"/>
              <a:t>6/19/2024</a:t>
            </a:fld>
            <a:endParaRPr lang="en-US"/>
          </a:p>
        </p:txBody>
      </p:sp>
      <p:sp>
        <p:nvSpPr>
          <p:cNvPr id="3" name="Footer Placeholder 2">
            <a:extLst>
              <a:ext uri="{FF2B5EF4-FFF2-40B4-BE49-F238E27FC236}">
                <a16:creationId xmlns:a16="http://schemas.microsoft.com/office/drawing/2014/main" id="{2EA1D594-80E1-490A-B088-68E2DE2D9F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0E3960-A08F-48D0-8141-4EA23FD66B83}"/>
              </a:ext>
            </a:extLst>
          </p:cNvPr>
          <p:cNvSpPr>
            <a:spLocks noGrp="1"/>
          </p:cNvSpPr>
          <p:nvPr>
            <p:ph type="sldNum" sz="quarter" idx="12"/>
          </p:nvPr>
        </p:nvSpPr>
        <p:spPr/>
        <p:txBody>
          <a:bodyPr/>
          <a:lstStyle/>
          <a:p>
            <a:fld id="{BA8A35E1-2429-49F9-8F4B-B561786EF047}" type="slidenum">
              <a:rPr lang="en-US" smtClean="0"/>
              <a:t>‹#›</a:t>
            </a:fld>
            <a:endParaRPr lang="en-US"/>
          </a:p>
        </p:txBody>
      </p:sp>
    </p:spTree>
    <p:extLst>
      <p:ext uri="{BB962C8B-B14F-4D97-AF65-F5344CB8AC3E}">
        <p14:creationId xmlns:p14="http://schemas.microsoft.com/office/powerpoint/2010/main" val="3194807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0361A-5E32-4E83-A12D-1EE8E8812C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F8157E6-72A1-4E05-91DE-8055E29198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7B1C0D-A5BC-40AA-A089-5254C755C1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CD79C0-FE02-47F2-9538-5543FFD822BE}"/>
              </a:ext>
            </a:extLst>
          </p:cNvPr>
          <p:cNvSpPr>
            <a:spLocks noGrp="1"/>
          </p:cNvSpPr>
          <p:nvPr>
            <p:ph type="dt" sz="half" idx="10"/>
          </p:nvPr>
        </p:nvSpPr>
        <p:spPr/>
        <p:txBody>
          <a:bodyPr/>
          <a:lstStyle/>
          <a:p>
            <a:fld id="{1684FC30-4D63-47EA-BFCB-81CAFC16DF26}" type="datetimeFigureOut">
              <a:rPr lang="en-US" smtClean="0"/>
              <a:t>6/19/2024</a:t>
            </a:fld>
            <a:endParaRPr lang="en-US"/>
          </a:p>
        </p:txBody>
      </p:sp>
      <p:sp>
        <p:nvSpPr>
          <p:cNvPr id="6" name="Footer Placeholder 5">
            <a:extLst>
              <a:ext uri="{FF2B5EF4-FFF2-40B4-BE49-F238E27FC236}">
                <a16:creationId xmlns:a16="http://schemas.microsoft.com/office/drawing/2014/main" id="{E2ECE05F-40EE-41D3-88C5-5F7E294378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FBA678-5511-4A23-A43E-DD7B30CD1F98}"/>
              </a:ext>
            </a:extLst>
          </p:cNvPr>
          <p:cNvSpPr>
            <a:spLocks noGrp="1"/>
          </p:cNvSpPr>
          <p:nvPr>
            <p:ph type="sldNum" sz="quarter" idx="12"/>
          </p:nvPr>
        </p:nvSpPr>
        <p:spPr/>
        <p:txBody>
          <a:bodyPr/>
          <a:lstStyle/>
          <a:p>
            <a:fld id="{BA8A35E1-2429-49F9-8F4B-B561786EF047}" type="slidenum">
              <a:rPr lang="en-US" smtClean="0"/>
              <a:t>‹#›</a:t>
            </a:fld>
            <a:endParaRPr lang="en-US"/>
          </a:p>
        </p:txBody>
      </p:sp>
    </p:spTree>
    <p:extLst>
      <p:ext uri="{BB962C8B-B14F-4D97-AF65-F5344CB8AC3E}">
        <p14:creationId xmlns:p14="http://schemas.microsoft.com/office/powerpoint/2010/main" val="290652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4ED09-D927-4A83-9827-F65C84E72E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AE4EE5-14C5-4AB7-91F7-9C4F3062BF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F81ED8-977A-4D4B-9FDA-83B410908A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4F383A-0790-4F30-8816-363CA62F18BF}"/>
              </a:ext>
            </a:extLst>
          </p:cNvPr>
          <p:cNvSpPr>
            <a:spLocks noGrp="1"/>
          </p:cNvSpPr>
          <p:nvPr>
            <p:ph type="dt" sz="half" idx="10"/>
          </p:nvPr>
        </p:nvSpPr>
        <p:spPr/>
        <p:txBody>
          <a:bodyPr/>
          <a:lstStyle/>
          <a:p>
            <a:fld id="{1684FC30-4D63-47EA-BFCB-81CAFC16DF26}" type="datetimeFigureOut">
              <a:rPr lang="en-US" smtClean="0"/>
              <a:t>6/19/2024</a:t>
            </a:fld>
            <a:endParaRPr lang="en-US"/>
          </a:p>
        </p:txBody>
      </p:sp>
      <p:sp>
        <p:nvSpPr>
          <p:cNvPr id="6" name="Footer Placeholder 5">
            <a:extLst>
              <a:ext uri="{FF2B5EF4-FFF2-40B4-BE49-F238E27FC236}">
                <a16:creationId xmlns:a16="http://schemas.microsoft.com/office/drawing/2014/main" id="{CBF7F4A7-F1C3-4A43-96B9-21F23860E2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1FA851-9D70-466F-8F2F-D487BB035014}"/>
              </a:ext>
            </a:extLst>
          </p:cNvPr>
          <p:cNvSpPr>
            <a:spLocks noGrp="1"/>
          </p:cNvSpPr>
          <p:nvPr>
            <p:ph type="sldNum" sz="quarter" idx="12"/>
          </p:nvPr>
        </p:nvSpPr>
        <p:spPr/>
        <p:txBody>
          <a:bodyPr/>
          <a:lstStyle/>
          <a:p>
            <a:fld id="{BA8A35E1-2429-49F9-8F4B-B561786EF047}" type="slidenum">
              <a:rPr lang="en-US" smtClean="0"/>
              <a:t>‹#›</a:t>
            </a:fld>
            <a:endParaRPr lang="en-US"/>
          </a:p>
        </p:txBody>
      </p:sp>
    </p:spTree>
    <p:extLst>
      <p:ext uri="{BB962C8B-B14F-4D97-AF65-F5344CB8AC3E}">
        <p14:creationId xmlns:p14="http://schemas.microsoft.com/office/powerpoint/2010/main" val="26304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95D56-AB9B-4142-8FC4-28B3F7FA9F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93A040-9BA2-4DB3-A0E8-34DEF37418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F59C4-AD5E-498A-B1A0-2F187E795A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4FC30-4D63-47EA-BFCB-81CAFC16DF26}" type="datetimeFigureOut">
              <a:rPr lang="en-US" smtClean="0"/>
              <a:t>6/19/2024</a:t>
            </a:fld>
            <a:endParaRPr lang="en-US"/>
          </a:p>
        </p:txBody>
      </p:sp>
      <p:sp>
        <p:nvSpPr>
          <p:cNvPr id="5" name="Footer Placeholder 4">
            <a:extLst>
              <a:ext uri="{FF2B5EF4-FFF2-40B4-BE49-F238E27FC236}">
                <a16:creationId xmlns:a16="http://schemas.microsoft.com/office/drawing/2014/main" id="{ACA6C925-D265-4F50-ABDB-118DD760D7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CDA7B93-FBD2-4A9C-80C9-F5EE6291B0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8A35E1-2429-49F9-8F4B-B561786EF047}" type="slidenum">
              <a:rPr lang="en-US" smtClean="0"/>
              <a:t>‹#›</a:t>
            </a:fld>
            <a:endParaRPr lang="en-US"/>
          </a:p>
        </p:txBody>
      </p:sp>
    </p:spTree>
    <p:extLst>
      <p:ext uri="{BB962C8B-B14F-4D97-AF65-F5344CB8AC3E}">
        <p14:creationId xmlns:p14="http://schemas.microsoft.com/office/powerpoint/2010/main" val="2092564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und.edu/academics/essential-studies/assessment.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FD06E-E424-4BB6-9B99-00F893A3B62B}"/>
              </a:ext>
            </a:extLst>
          </p:cNvPr>
          <p:cNvSpPr>
            <a:spLocks noGrp="1"/>
          </p:cNvSpPr>
          <p:nvPr>
            <p:ph type="ctrTitle"/>
          </p:nvPr>
        </p:nvSpPr>
        <p:spPr/>
        <p:txBody>
          <a:bodyPr/>
          <a:lstStyle/>
          <a:p>
            <a:r>
              <a:rPr lang="en-US" dirty="0"/>
              <a:t>Essential Studies Learning Goal Assessment</a:t>
            </a:r>
          </a:p>
        </p:txBody>
      </p:sp>
      <p:sp>
        <p:nvSpPr>
          <p:cNvPr id="3" name="Subtitle 2">
            <a:extLst>
              <a:ext uri="{FF2B5EF4-FFF2-40B4-BE49-F238E27FC236}">
                <a16:creationId xmlns:a16="http://schemas.microsoft.com/office/drawing/2014/main" id="{2C920E37-C305-4997-A8F8-FBEB4EC186FC}"/>
              </a:ext>
            </a:extLst>
          </p:cNvPr>
          <p:cNvSpPr>
            <a:spLocks noGrp="1"/>
          </p:cNvSpPr>
          <p:nvPr>
            <p:ph type="subTitle" idx="1"/>
          </p:nvPr>
        </p:nvSpPr>
        <p:spPr/>
        <p:txBody>
          <a:bodyPr/>
          <a:lstStyle/>
          <a:p>
            <a:r>
              <a:rPr lang="en-US" dirty="0"/>
              <a:t>Written Communication Spring 2024</a:t>
            </a:r>
          </a:p>
        </p:txBody>
      </p:sp>
    </p:spTree>
    <p:extLst>
      <p:ext uri="{BB962C8B-B14F-4D97-AF65-F5344CB8AC3E}">
        <p14:creationId xmlns:p14="http://schemas.microsoft.com/office/powerpoint/2010/main" val="1537397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Genre and Disciplinary Conventions: On Campus and Online</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152348559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2889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Sources and Evidence: On Campus and Online</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154611444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322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Control of Syntax and Mechanics: On Campus and Online</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322037872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664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Faculty Overall Impression: On Campus and Online</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394486895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13195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76845-B3DF-4C54-9E72-1D0DDDD53625}"/>
              </a:ext>
            </a:extLst>
          </p:cNvPr>
          <p:cNvSpPr>
            <a:spLocks noGrp="1"/>
          </p:cNvSpPr>
          <p:nvPr>
            <p:ph type="title"/>
          </p:nvPr>
        </p:nvSpPr>
        <p:spPr/>
        <p:txBody>
          <a:bodyPr/>
          <a:lstStyle/>
          <a:p>
            <a:r>
              <a:rPr lang="en-US" dirty="0"/>
              <a:t>Online vs. On Campus delivery modes</a:t>
            </a:r>
          </a:p>
        </p:txBody>
      </p:sp>
      <p:sp>
        <p:nvSpPr>
          <p:cNvPr id="3" name="Content Placeholder 2">
            <a:extLst>
              <a:ext uri="{FF2B5EF4-FFF2-40B4-BE49-F238E27FC236}">
                <a16:creationId xmlns:a16="http://schemas.microsoft.com/office/drawing/2014/main" id="{1251EFAC-D848-47DD-8390-7C6A88B117A7}"/>
              </a:ext>
            </a:extLst>
          </p:cNvPr>
          <p:cNvSpPr>
            <a:spLocks noGrp="1"/>
          </p:cNvSpPr>
          <p:nvPr>
            <p:ph idx="1"/>
          </p:nvPr>
        </p:nvSpPr>
        <p:spPr>
          <a:xfrm>
            <a:off x="838200" y="1514764"/>
            <a:ext cx="10515600" cy="4886035"/>
          </a:xfrm>
        </p:spPr>
        <p:txBody>
          <a:bodyPr>
            <a:normAutofit fontScale="85000" lnSpcReduction="10000"/>
          </a:bodyPr>
          <a:lstStyle/>
          <a:p>
            <a:r>
              <a:rPr lang="en-US" dirty="0"/>
              <a:t>Online and on campus reports included both upper and lower division sections. </a:t>
            </a:r>
          </a:p>
          <a:p>
            <a:pPr lvl="1"/>
            <a:r>
              <a:rPr lang="en-US" dirty="0"/>
              <a:t>More students in lower division sections were included in the on campus reports than online.</a:t>
            </a:r>
          </a:p>
          <a:p>
            <a:r>
              <a:rPr lang="en-US" dirty="0"/>
              <a:t>Online student performance was higher than on campus student performance for all rubric aspects.</a:t>
            </a:r>
          </a:p>
          <a:p>
            <a:r>
              <a:rPr lang="en-US" dirty="0"/>
              <a:t>Online students </a:t>
            </a:r>
          </a:p>
          <a:p>
            <a:pPr lvl="1"/>
            <a:r>
              <a:rPr lang="en-US" dirty="0"/>
              <a:t>Performed best for Control of Syntax and Mechanics</a:t>
            </a:r>
          </a:p>
          <a:p>
            <a:pPr lvl="1"/>
            <a:r>
              <a:rPr lang="en-US" dirty="0"/>
              <a:t>Performed worst for Context of and Purpose for Writing</a:t>
            </a:r>
          </a:p>
          <a:p>
            <a:r>
              <a:rPr lang="en-US" dirty="0"/>
              <a:t>On Campus students </a:t>
            </a:r>
          </a:p>
          <a:p>
            <a:pPr lvl="1"/>
            <a:r>
              <a:rPr lang="en-US" dirty="0"/>
              <a:t>Performed best for Control of Syntax and Mechanics</a:t>
            </a:r>
          </a:p>
          <a:p>
            <a:pPr lvl="1"/>
            <a:r>
              <a:rPr lang="en-US" dirty="0"/>
              <a:t>Performed worst for Sources and Evidence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Faculty judged student performance in both online and on campus courses as worse than the data would indicate.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Percentage of higher scores (intermediate benchmark/capstone) was lowest in the overall faculty impression for both types of courses.</a:t>
            </a:r>
          </a:p>
          <a:p>
            <a:endParaRPr lang="en-US" dirty="0"/>
          </a:p>
          <a:p>
            <a:pPr lvl="1"/>
            <a:endParaRPr lang="en-US" dirty="0"/>
          </a:p>
          <a:p>
            <a:endParaRPr lang="en-US" dirty="0"/>
          </a:p>
        </p:txBody>
      </p:sp>
    </p:spTree>
    <p:extLst>
      <p:ext uri="{BB962C8B-B14F-4D97-AF65-F5344CB8AC3E}">
        <p14:creationId xmlns:p14="http://schemas.microsoft.com/office/powerpoint/2010/main" val="587585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Context of and Purpose for Writing: Lower and Upper Division Course</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287417180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9094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Content Development: Lower and Upper Division Course</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259027065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6021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Genre and Disciplinary Conventions: Lower and Upper Division Course</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2217318154"/>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92344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Sources and Evidence: Lower and Upper Division Course</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601864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43824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Control of Syntax and Mechanics: Lower and Upper Division Course</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80696948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5931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F22D0-652E-4F45-8701-E27AFE9E9487}"/>
              </a:ext>
            </a:extLst>
          </p:cNvPr>
          <p:cNvSpPr>
            <a:spLocks noGrp="1"/>
          </p:cNvSpPr>
          <p:nvPr>
            <p:ph type="title"/>
          </p:nvPr>
        </p:nvSpPr>
        <p:spPr/>
        <p:txBody>
          <a:bodyPr/>
          <a:lstStyle/>
          <a:p>
            <a:r>
              <a:rPr lang="en-US" dirty="0"/>
              <a:t>Written Communication</a:t>
            </a:r>
          </a:p>
        </p:txBody>
      </p:sp>
      <p:sp>
        <p:nvSpPr>
          <p:cNvPr id="3" name="Content Placeholder 2">
            <a:extLst>
              <a:ext uri="{FF2B5EF4-FFF2-40B4-BE49-F238E27FC236}">
                <a16:creationId xmlns:a16="http://schemas.microsoft.com/office/drawing/2014/main" id="{E5C12000-F3C3-42CC-94F3-905508D750FB}"/>
              </a:ext>
            </a:extLst>
          </p:cNvPr>
          <p:cNvSpPr>
            <a:spLocks noGrp="1"/>
          </p:cNvSpPr>
          <p:nvPr>
            <p:ph idx="1"/>
          </p:nvPr>
        </p:nvSpPr>
        <p:spPr/>
        <p:txBody>
          <a:bodyPr>
            <a:normAutofit fontScale="92500" lnSpcReduction="10000"/>
          </a:bodyPr>
          <a:lstStyle/>
          <a:p>
            <a:r>
              <a:rPr lang="en-US" dirty="0"/>
              <a:t>Written communication is the development and expression of ideas in writing. Written communication involves learning to work in many genres and styles. It can involve working with many different writing technologies, and mixing texts, data, and images. Written communication abilities develop through iterative experiences across the curriculum.</a:t>
            </a:r>
          </a:p>
          <a:p>
            <a:r>
              <a:rPr lang="en-US" dirty="0"/>
              <a:t>Full AAC&amp;U rubric is available on </a:t>
            </a:r>
            <a:r>
              <a:rPr lang="en-US" dirty="0">
                <a:hlinkClick r:id="rId2"/>
              </a:rPr>
              <a:t>ES Assessment website</a:t>
            </a:r>
            <a:endParaRPr lang="en-US" dirty="0"/>
          </a:p>
          <a:p>
            <a:r>
              <a:rPr lang="en-US" dirty="0"/>
              <a:t>Five rubric aspects:</a:t>
            </a:r>
          </a:p>
          <a:p>
            <a:pPr lvl="1"/>
            <a:r>
              <a:rPr lang="en-US" dirty="0"/>
              <a:t>Context of and Purpose for Writing</a:t>
            </a:r>
          </a:p>
          <a:p>
            <a:pPr lvl="1"/>
            <a:r>
              <a:rPr lang="en-US" dirty="0"/>
              <a:t>Context Development</a:t>
            </a:r>
          </a:p>
          <a:p>
            <a:pPr lvl="1"/>
            <a:r>
              <a:rPr lang="en-US" dirty="0"/>
              <a:t>Genre and Disciplinary Conventions</a:t>
            </a:r>
          </a:p>
          <a:p>
            <a:pPr lvl="1"/>
            <a:r>
              <a:rPr lang="en-US" dirty="0"/>
              <a:t>Sources and Evidence</a:t>
            </a:r>
          </a:p>
          <a:p>
            <a:pPr lvl="1"/>
            <a:r>
              <a:rPr lang="en-US" dirty="0"/>
              <a:t>Control of Syntax and Mechanics</a:t>
            </a:r>
          </a:p>
        </p:txBody>
      </p:sp>
    </p:spTree>
    <p:extLst>
      <p:ext uri="{BB962C8B-B14F-4D97-AF65-F5344CB8AC3E}">
        <p14:creationId xmlns:p14="http://schemas.microsoft.com/office/powerpoint/2010/main" val="3930286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Faculty Overall Impression: Lower and Upper Division Course</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293488919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0318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52C06-1F4D-4745-BF26-D46F0902A3D1}"/>
              </a:ext>
            </a:extLst>
          </p:cNvPr>
          <p:cNvSpPr>
            <a:spLocks noGrp="1"/>
          </p:cNvSpPr>
          <p:nvPr>
            <p:ph type="title"/>
          </p:nvPr>
        </p:nvSpPr>
        <p:spPr/>
        <p:txBody>
          <a:bodyPr/>
          <a:lstStyle/>
          <a:p>
            <a:r>
              <a:rPr lang="en-US" dirty="0"/>
              <a:t>Level of Course</a:t>
            </a:r>
          </a:p>
        </p:txBody>
      </p:sp>
      <p:sp>
        <p:nvSpPr>
          <p:cNvPr id="3" name="Content Placeholder 2">
            <a:extLst>
              <a:ext uri="{FF2B5EF4-FFF2-40B4-BE49-F238E27FC236}">
                <a16:creationId xmlns:a16="http://schemas.microsoft.com/office/drawing/2014/main" id="{8957C3AF-7516-4FA5-A3FE-AF09C1FF231D}"/>
              </a:ext>
            </a:extLst>
          </p:cNvPr>
          <p:cNvSpPr>
            <a:spLocks noGrp="1"/>
          </p:cNvSpPr>
          <p:nvPr>
            <p:ph idx="1"/>
          </p:nvPr>
        </p:nvSpPr>
        <p:spPr>
          <a:xfrm>
            <a:off x="838200" y="1438275"/>
            <a:ext cx="10515600" cy="5162550"/>
          </a:xfrm>
        </p:spPr>
        <p:txBody>
          <a:bodyPr>
            <a:normAutofit fontScale="92500" lnSpcReduction="10000"/>
          </a:bodyPr>
          <a:lstStyle/>
          <a:p>
            <a:r>
              <a:rPr lang="en-US" dirty="0"/>
              <a:t>Students in upper division courses performed better on this learning goal than students in lower division courses. This was the case for all aspects of the rubric suggesting that students improve upon their ability for written communication across their academic career at UND.</a:t>
            </a:r>
          </a:p>
          <a:p>
            <a:r>
              <a:rPr lang="en-US" dirty="0"/>
              <a:t>Students in lower division courses performed best on ‘Control of Syntax and Mechanics.’</a:t>
            </a:r>
          </a:p>
          <a:p>
            <a:r>
              <a:rPr lang="en-US" dirty="0"/>
              <a:t>Students in upper division courses performed best on ‘Context of and Purpose for Writing.’</a:t>
            </a:r>
          </a:p>
          <a:p>
            <a:r>
              <a:rPr lang="en-US" dirty="0"/>
              <a:t>The largest discrepancy among higher scores (intermediate milestone/capstone) between performance by students in lower division and higher division courses was for ‘Sources and Evidence.’</a:t>
            </a:r>
          </a:p>
          <a:p>
            <a:r>
              <a:rPr lang="en-US" dirty="0"/>
              <a:t>Faculty judged student performance in lower division courses as worse than the data would indicate. Whereas faculty impressions for upper division courses was similar to the data reported.</a:t>
            </a:r>
          </a:p>
        </p:txBody>
      </p:sp>
    </p:spTree>
    <p:extLst>
      <p:ext uri="{BB962C8B-B14F-4D97-AF65-F5344CB8AC3E}">
        <p14:creationId xmlns:p14="http://schemas.microsoft.com/office/powerpoint/2010/main" val="3759487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Context of and Purpose for Writing: Among Colleges (1/2)</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159392569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4113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Context of and Purpose for Writing: Among Colleges (2/2)</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68004513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0761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Content Development: Among Colleges (1/2)</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374472555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6554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Content Development: Among Colleges (2/2)</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411350394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01158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Genre and Disciplinary Conventions: Among Colleges (1/2)</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42837098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42865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Genre and Disciplinary Conventions: Among Colleges (2/2)</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124725419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43811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Sources and Evidence: Among Colleges (1/2)</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215719182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873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Sources and Evidence: Among Colleges (2/2)</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388925191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24405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B9158-14D4-4A9C-BD92-0C41D5A6AD35}"/>
              </a:ext>
            </a:extLst>
          </p:cNvPr>
          <p:cNvSpPr>
            <a:spLocks noGrp="1"/>
          </p:cNvSpPr>
          <p:nvPr>
            <p:ph type="title"/>
          </p:nvPr>
        </p:nvSpPr>
        <p:spPr/>
        <p:txBody>
          <a:bodyPr/>
          <a:lstStyle/>
          <a:p>
            <a:r>
              <a:rPr lang="en-US" dirty="0"/>
              <a:t>Data Collection Processes</a:t>
            </a:r>
          </a:p>
        </p:txBody>
      </p:sp>
      <p:sp>
        <p:nvSpPr>
          <p:cNvPr id="3" name="Content Placeholder 2">
            <a:extLst>
              <a:ext uri="{FF2B5EF4-FFF2-40B4-BE49-F238E27FC236}">
                <a16:creationId xmlns:a16="http://schemas.microsoft.com/office/drawing/2014/main" id="{F9F4A727-0F67-46BB-8415-7482EDAF2207}"/>
              </a:ext>
            </a:extLst>
          </p:cNvPr>
          <p:cNvSpPr>
            <a:spLocks noGrp="1"/>
          </p:cNvSpPr>
          <p:nvPr>
            <p:ph idx="1"/>
          </p:nvPr>
        </p:nvSpPr>
        <p:spPr>
          <a:xfrm>
            <a:off x="838200" y="1571625"/>
            <a:ext cx="10515600" cy="4705349"/>
          </a:xfrm>
        </p:spPr>
        <p:txBody>
          <a:bodyPr>
            <a:normAutofit/>
          </a:bodyPr>
          <a:lstStyle/>
          <a:p>
            <a:r>
              <a:rPr lang="en-US" dirty="0"/>
              <a:t>All instructors teaching written communication-validated ES courses during the Spring 2024 semester were asked to provide their assessment data for at least four rubric aspects at the end of the semester. They attended training or viewed the recorded session on how to use the rubric for assessment within their course prior to the course beginning.</a:t>
            </a:r>
          </a:p>
          <a:p>
            <a:r>
              <a:rPr lang="en-US" dirty="0"/>
              <a:t>We currently do not collect assessment data in SPEA courses.</a:t>
            </a:r>
          </a:p>
        </p:txBody>
      </p:sp>
    </p:spTree>
    <p:extLst>
      <p:ext uri="{BB962C8B-B14F-4D97-AF65-F5344CB8AC3E}">
        <p14:creationId xmlns:p14="http://schemas.microsoft.com/office/powerpoint/2010/main" val="27097768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Control of Syntax and Mechanics: Among Colleges (1/2)</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171039173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346060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Control of Syntax and Mechanics: Among Colleges (2/2)</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15968455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26836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Faculty Overall Impression: Among Colleges (1/2)</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386793601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376354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Faculty Overall Impression: Among Colleges (2/2)</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28658950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89151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F8692-19DE-00C3-BC87-559F294B7A70}"/>
              </a:ext>
            </a:extLst>
          </p:cNvPr>
          <p:cNvSpPr>
            <a:spLocks noGrp="1"/>
          </p:cNvSpPr>
          <p:nvPr>
            <p:ph type="title"/>
          </p:nvPr>
        </p:nvSpPr>
        <p:spPr/>
        <p:txBody>
          <a:bodyPr/>
          <a:lstStyle/>
          <a:p>
            <a:r>
              <a:rPr lang="en-US" dirty="0"/>
              <a:t>Written Communication Among Colleges</a:t>
            </a:r>
          </a:p>
        </p:txBody>
      </p:sp>
      <p:sp>
        <p:nvSpPr>
          <p:cNvPr id="3" name="Content Placeholder 2">
            <a:extLst>
              <a:ext uri="{FF2B5EF4-FFF2-40B4-BE49-F238E27FC236}">
                <a16:creationId xmlns:a16="http://schemas.microsoft.com/office/drawing/2014/main" id="{029A15BB-7741-C1F5-A631-A08938B5E5FB}"/>
              </a:ext>
            </a:extLst>
          </p:cNvPr>
          <p:cNvSpPr>
            <a:spLocks noGrp="1"/>
          </p:cNvSpPr>
          <p:nvPr>
            <p:ph idx="1"/>
          </p:nvPr>
        </p:nvSpPr>
        <p:spPr/>
        <p:txBody>
          <a:bodyPr>
            <a:normAutofit fontScale="92500" lnSpcReduction="10000"/>
          </a:bodyPr>
          <a:lstStyle/>
          <a:p>
            <a:r>
              <a:rPr lang="en-US" dirty="0"/>
              <a:t>Data among colleges are indicative of what was reported for the course and the college the course is included in. It does not indicate the college the student belongs to (e.g., their major).</a:t>
            </a:r>
          </a:p>
          <a:p>
            <a:r>
              <a:rPr lang="en-US" dirty="0"/>
              <a:t>Arts &amp; Sciences and Business &amp; Public Administration included both online and on campus as well as lower and upper division courses.</a:t>
            </a:r>
          </a:p>
          <a:p>
            <a:r>
              <a:rPr lang="en-US" dirty="0"/>
              <a:t>Aerospace Sciences and Medicine &amp; Health Sciences included both online and on campus sections but upper division courses only.</a:t>
            </a:r>
          </a:p>
          <a:p>
            <a:r>
              <a:rPr lang="en-US" dirty="0"/>
              <a:t>Education &amp; Human Development and Engineering &amp; Mines included only online, upper division courses.</a:t>
            </a:r>
          </a:p>
          <a:p>
            <a:r>
              <a:rPr lang="en-US" dirty="0"/>
              <a:t>Nursing &amp; Professional Disciplines included only on campus, upper division courses.</a:t>
            </a:r>
          </a:p>
          <a:p>
            <a:endParaRPr lang="en-US" dirty="0"/>
          </a:p>
          <a:p>
            <a:endParaRPr lang="en-US" dirty="0"/>
          </a:p>
        </p:txBody>
      </p:sp>
    </p:spTree>
    <p:extLst>
      <p:ext uri="{BB962C8B-B14F-4D97-AF65-F5344CB8AC3E}">
        <p14:creationId xmlns:p14="http://schemas.microsoft.com/office/powerpoint/2010/main" val="21563055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626F-16DE-A309-0B4D-0482FAD744E3}"/>
              </a:ext>
            </a:extLst>
          </p:cNvPr>
          <p:cNvSpPr>
            <a:spLocks noGrp="1"/>
          </p:cNvSpPr>
          <p:nvPr>
            <p:ph type="title"/>
          </p:nvPr>
        </p:nvSpPr>
        <p:spPr/>
        <p:txBody>
          <a:bodyPr/>
          <a:lstStyle/>
          <a:p>
            <a:r>
              <a:rPr lang="en-US" dirty="0"/>
              <a:t>Written Communication Among Colleges</a:t>
            </a:r>
          </a:p>
        </p:txBody>
      </p:sp>
      <p:sp>
        <p:nvSpPr>
          <p:cNvPr id="3" name="Content Placeholder 2">
            <a:extLst>
              <a:ext uri="{FF2B5EF4-FFF2-40B4-BE49-F238E27FC236}">
                <a16:creationId xmlns:a16="http://schemas.microsoft.com/office/drawing/2014/main" id="{4E784873-0794-C2CD-DEFC-40BF7B3AECA0}"/>
              </a:ext>
            </a:extLst>
          </p:cNvPr>
          <p:cNvSpPr>
            <a:spLocks noGrp="1"/>
          </p:cNvSpPr>
          <p:nvPr>
            <p:ph idx="1"/>
          </p:nvPr>
        </p:nvSpPr>
        <p:spPr/>
        <p:txBody>
          <a:bodyPr>
            <a:normAutofit fontScale="775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Students completing their written communication course in Aerospace Sciences performed best in Control of Syntax and Mechanics and worst in Sources and Evidence.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Students completing their written communication course in Arts &amp; Sciences performed best in Control of Syntax and Mechanics and worst in Sources and Evidence.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Students completing their written communication course in </a:t>
            </a:r>
            <a:r>
              <a:rPr lang="en-US" sz="2600" dirty="0">
                <a:solidFill>
                  <a:prstClr val="black"/>
                </a:solidFill>
                <a:latin typeface="Calibri" panose="020F0502020204030204"/>
              </a:rPr>
              <a:t>B</a:t>
            </a:r>
            <a:r>
              <a:rPr kumimoji="0" lang="en-US" sz="2600" b="0" i="0" u="none" strike="noStrike" kern="1200" cap="none" spc="0" normalizeH="0" baseline="0" noProof="0" dirty="0" err="1">
                <a:ln>
                  <a:noFill/>
                </a:ln>
                <a:solidFill>
                  <a:prstClr val="black"/>
                </a:solidFill>
                <a:effectLst/>
                <a:uLnTx/>
                <a:uFillTx/>
                <a:latin typeface="Calibri" panose="020F0502020204030204"/>
                <a:ea typeface="+mn-ea"/>
                <a:cs typeface="+mn-cs"/>
              </a:rPr>
              <a:t>usiness</a:t>
            </a: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 &amp; Public Administration performed best in Content Development and worst in Context of and Purpose for Writing.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Students completing their written communication course in </a:t>
            </a:r>
            <a:r>
              <a:rPr lang="en-US" sz="2600" dirty="0">
                <a:solidFill>
                  <a:prstClr val="black"/>
                </a:solidFill>
                <a:latin typeface="Calibri" panose="020F0502020204030204"/>
              </a:rPr>
              <a:t>Education &amp; Human Development</a:t>
            </a: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 performed best in Sources and Evidence and Control of Syntax and Mechanics and equally well in all other areas.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Students completing their written communication course in Engineering &amp; Mines performed best in Context of and Purpose for Writing and worst in Sources and Evidence.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Students completing their written communication course in Medicine &amp; Health Sciences performed best in Context of and Purpose for Writing and worst in Content Development.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rPr>
              <a:t>Students completing their written communication course in Nursing &amp; Professional Disciplines performed best in Content Development and worst in Control of Syntax and Mechanics.</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6932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790B7-336A-4809-9CFB-224C6A8DCCF4}"/>
              </a:ext>
            </a:extLst>
          </p:cNvPr>
          <p:cNvSpPr>
            <a:spLocks noGrp="1"/>
          </p:cNvSpPr>
          <p:nvPr>
            <p:ph type="title"/>
          </p:nvPr>
        </p:nvSpPr>
        <p:spPr/>
        <p:txBody>
          <a:bodyPr>
            <a:normAutofit/>
          </a:bodyPr>
          <a:lstStyle/>
          <a:p>
            <a:r>
              <a:rPr lang="en-US" sz="3600" dirty="0"/>
              <a:t>Performance in upper division courses for the learning goals assessed thus far</a:t>
            </a:r>
            <a:r>
              <a:rPr lang="en-US" dirty="0"/>
              <a:t>:</a:t>
            </a:r>
          </a:p>
        </p:txBody>
      </p:sp>
      <p:graphicFrame>
        <p:nvGraphicFramePr>
          <p:cNvPr id="4" name="Content Placeholder 5">
            <a:extLst>
              <a:ext uri="{FF2B5EF4-FFF2-40B4-BE49-F238E27FC236}">
                <a16:creationId xmlns:a16="http://schemas.microsoft.com/office/drawing/2014/main" id="{2384785A-5F2C-424B-8EAA-1C391CDFED7B}"/>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645449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790B7-336A-4809-9CFB-224C6A8DCCF4}"/>
              </a:ext>
            </a:extLst>
          </p:cNvPr>
          <p:cNvSpPr>
            <a:spLocks noGrp="1"/>
          </p:cNvSpPr>
          <p:nvPr>
            <p:ph type="title"/>
          </p:nvPr>
        </p:nvSpPr>
        <p:spPr/>
        <p:txBody>
          <a:bodyPr/>
          <a:lstStyle/>
          <a:p>
            <a:r>
              <a:rPr lang="en-US" dirty="0"/>
              <a:t>Performance in upper division courses for the learning goals assessed thus far.</a:t>
            </a:r>
          </a:p>
        </p:txBody>
      </p:sp>
      <p:graphicFrame>
        <p:nvGraphicFramePr>
          <p:cNvPr id="4" name="Content Placeholder 5">
            <a:extLst>
              <a:ext uri="{FF2B5EF4-FFF2-40B4-BE49-F238E27FC236}">
                <a16:creationId xmlns:a16="http://schemas.microsoft.com/office/drawing/2014/main" id="{2384785A-5F2C-424B-8EAA-1C391CDFED7B}"/>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7422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790B7-336A-4809-9CFB-224C6A8DCCF4}"/>
              </a:ext>
            </a:extLst>
          </p:cNvPr>
          <p:cNvSpPr>
            <a:spLocks noGrp="1"/>
          </p:cNvSpPr>
          <p:nvPr>
            <p:ph type="title"/>
          </p:nvPr>
        </p:nvSpPr>
        <p:spPr/>
        <p:txBody>
          <a:bodyPr/>
          <a:lstStyle/>
          <a:p>
            <a:r>
              <a:rPr lang="en-US" dirty="0"/>
              <a:t>Performance in upper division courses for the  learning goals assessed thus far.</a:t>
            </a:r>
          </a:p>
        </p:txBody>
      </p:sp>
      <p:graphicFrame>
        <p:nvGraphicFramePr>
          <p:cNvPr id="4" name="Content Placeholder 5">
            <a:extLst>
              <a:ext uri="{FF2B5EF4-FFF2-40B4-BE49-F238E27FC236}">
                <a16:creationId xmlns:a16="http://schemas.microsoft.com/office/drawing/2014/main" id="{2384785A-5F2C-424B-8EAA-1C391CDFED7B}"/>
              </a:ext>
            </a:extLst>
          </p:cNvPr>
          <p:cNvGraphicFramePr>
            <a:graphicFrameLocks noGrp="1"/>
          </p:cNvGraphicFramePr>
          <p:nvPr>
            <p:ph idx="1"/>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45508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790B7-336A-4809-9CFB-224C6A8DCCF4}"/>
              </a:ext>
            </a:extLst>
          </p:cNvPr>
          <p:cNvSpPr>
            <a:spLocks noGrp="1"/>
          </p:cNvSpPr>
          <p:nvPr>
            <p:ph type="title"/>
          </p:nvPr>
        </p:nvSpPr>
        <p:spPr/>
        <p:txBody>
          <a:bodyPr/>
          <a:lstStyle/>
          <a:p>
            <a:r>
              <a:rPr lang="en-US" dirty="0"/>
              <a:t>Performance in upper division courses for the learning goals assessed thus far.</a:t>
            </a:r>
          </a:p>
        </p:txBody>
      </p:sp>
      <p:graphicFrame>
        <p:nvGraphicFramePr>
          <p:cNvPr id="4" name="Content Placeholder 5">
            <a:extLst>
              <a:ext uri="{FF2B5EF4-FFF2-40B4-BE49-F238E27FC236}">
                <a16:creationId xmlns:a16="http://schemas.microsoft.com/office/drawing/2014/main" id="{2384785A-5F2C-424B-8EAA-1C391CDFED7B}"/>
              </a:ext>
            </a:extLst>
          </p:cNvPr>
          <p:cNvGraphicFramePr>
            <a:graphicFrameLocks noGrp="1"/>
          </p:cNvGraphicFramePr>
          <p:nvPr>
            <p:ph idx="1"/>
            <p:extLst>
              <p:ext uri="{D42A27DB-BD31-4B8C-83A1-F6EECF244321}">
                <p14:modId xmlns:p14="http://schemas.microsoft.com/office/powerpoint/2010/main" val="21338345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4147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86933-E2B5-4E0D-9D5D-DDE3E0C90EE5}"/>
              </a:ext>
            </a:extLst>
          </p:cNvPr>
          <p:cNvSpPr>
            <a:spLocks noGrp="1"/>
          </p:cNvSpPr>
          <p:nvPr>
            <p:ph type="title"/>
          </p:nvPr>
        </p:nvSpPr>
        <p:spPr/>
        <p:txBody>
          <a:bodyPr/>
          <a:lstStyle/>
          <a:p>
            <a:r>
              <a:rPr lang="en-US" dirty="0"/>
              <a:t>Data Collection</a:t>
            </a:r>
          </a:p>
        </p:txBody>
      </p:sp>
      <p:sp>
        <p:nvSpPr>
          <p:cNvPr id="3" name="Content Placeholder 2">
            <a:extLst>
              <a:ext uri="{FF2B5EF4-FFF2-40B4-BE49-F238E27FC236}">
                <a16:creationId xmlns:a16="http://schemas.microsoft.com/office/drawing/2014/main" id="{D11DFADB-9EA9-4FC5-BFA0-FC2F66C196EE}"/>
              </a:ext>
            </a:extLst>
          </p:cNvPr>
          <p:cNvSpPr>
            <a:spLocks noGrp="1"/>
          </p:cNvSpPr>
          <p:nvPr>
            <p:ph idx="1"/>
          </p:nvPr>
        </p:nvSpPr>
        <p:spPr/>
        <p:txBody>
          <a:bodyPr/>
          <a:lstStyle/>
          <a:p>
            <a:r>
              <a:rPr lang="en-US" dirty="0"/>
              <a:t>We collected 49 separate reports for Spring 2024 that included a total of 2320 students from all 7 colleges providing undergraduate programs and 26 different departments.</a:t>
            </a:r>
          </a:p>
          <a:p>
            <a:pPr lvl="1"/>
            <a:r>
              <a:rPr lang="en-US" dirty="0"/>
              <a:t>Each college had multiple departments represented</a:t>
            </a:r>
          </a:p>
          <a:p>
            <a:r>
              <a:rPr lang="en-US" dirty="0"/>
              <a:t>Thirty-four reports were from courses delivered in an on campus or hybrid format and 17 reports were from courses delivered online.</a:t>
            </a:r>
          </a:p>
          <a:p>
            <a:r>
              <a:rPr lang="en-US" dirty="0"/>
              <a:t>Forty-three reports were from upper-division courses (300, 400, and 500) and 8 reports were from lower-division courses (100 and 200). </a:t>
            </a:r>
          </a:p>
        </p:txBody>
      </p:sp>
    </p:spTree>
    <p:extLst>
      <p:ext uri="{BB962C8B-B14F-4D97-AF65-F5344CB8AC3E}">
        <p14:creationId xmlns:p14="http://schemas.microsoft.com/office/powerpoint/2010/main" val="41245182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0AE55-A1B6-48A4-8AAC-60EE1D21BDB7}"/>
              </a:ext>
            </a:extLst>
          </p:cNvPr>
          <p:cNvSpPr>
            <a:spLocks noGrp="1"/>
          </p:cNvSpPr>
          <p:nvPr>
            <p:ph type="title"/>
          </p:nvPr>
        </p:nvSpPr>
        <p:spPr/>
        <p:txBody>
          <a:bodyPr/>
          <a:lstStyle/>
          <a:p>
            <a:r>
              <a:rPr lang="en-US" dirty="0"/>
              <a:t>Learning Goals Assessed in previous four semesters</a:t>
            </a:r>
          </a:p>
        </p:txBody>
      </p:sp>
      <p:sp>
        <p:nvSpPr>
          <p:cNvPr id="3" name="Content Placeholder 2">
            <a:extLst>
              <a:ext uri="{FF2B5EF4-FFF2-40B4-BE49-F238E27FC236}">
                <a16:creationId xmlns:a16="http://schemas.microsoft.com/office/drawing/2014/main" id="{B383D0A3-A73B-4BB0-8F05-A56FD333A56D}"/>
              </a:ext>
            </a:extLst>
          </p:cNvPr>
          <p:cNvSpPr>
            <a:spLocks noGrp="1"/>
          </p:cNvSpPr>
          <p:nvPr>
            <p:ph idx="1"/>
          </p:nvPr>
        </p:nvSpPr>
        <p:spPr/>
        <p:txBody>
          <a:bodyPr/>
          <a:lstStyle/>
          <a:p>
            <a:r>
              <a:rPr lang="en-US" dirty="0"/>
              <a:t>Based on the data from the upper division courses, students are performing strong with information literacy, oral communication, and written communication.</a:t>
            </a:r>
          </a:p>
          <a:p>
            <a:r>
              <a:rPr lang="en-US" dirty="0"/>
              <a:t>Although our data indicate that students are improving in intercultural knowledge and skills over their time at UND, they do appear to perform at lower levels within upper division courses than the other learning goals we have assessed thus far.</a:t>
            </a:r>
          </a:p>
        </p:txBody>
      </p:sp>
    </p:spTree>
    <p:extLst>
      <p:ext uri="{BB962C8B-B14F-4D97-AF65-F5344CB8AC3E}">
        <p14:creationId xmlns:p14="http://schemas.microsoft.com/office/powerpoint/2010/main" val="3562096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Written Communication ES Assessment</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44224621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300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Written Communication ES Assessment</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414335005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2104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079DA-293E-4362-844F-E9B8377148D8}"/>
              </a:ext>
            </a:extLst>
          </p:cNvPr>
          <p:cNvSpPr>
            <a:spLocks noGrp="1"/>
          </p:cNvSpPr>
          <p:nvPr>
            <p:ph type="title"/>
          </p:nvPr>
        </p:nvSpPr>
        <p:spPr/>
        <p:txBody>
          <a:bodyPr/>
          <a:lstStyle/>
          <a:p>
            <a:r>
              <a:rPr lang="en-US" dirty="0"/>
              <a:t>Overall Findings</a:t>
            </a:r>
          </a:p>
        </p:txBody>
      </p:sp>
      <p:sp>
        <p:nvSpPr>
          <p:cNvPr id="3" name="Content Placeholder 2">
            <a:extLst>
              <a:ext uri="{FF2B5EF4-FFF2-40B4-BE49-F238E27FC236}">
                <a16:creationId xmlns:a16="http://schemas.microsoft.com/office/drawing/2014/main" id="{80A38823-548C-4920-9B7F-6BAF01562C48}"/>
              </a:ext>
            </a:extLst>
          </p:cNvPr>
          <p:cNvSpPr>
            <a:spLocks noGrp="1"/>
          </p:cNvSpPr>
          <p:nvPr>
            <p:ph idx="1"/>
          </p:nvPr>
        </p:nvSpPr>
        <p:spPr/>
        <p:txBody>
          <a:bodyPr/>
          <a:lstStyle/>
          <a:p>
            <a:r>
              <a:rPr lang="en-US" dirty="0"/>
              <a:t>Overall, students did best with control of syntax and mechanics.</a:t>
            </a:r>
          </a:p>
          <a:p>
            <a:r>
              <a:rPr lang="en-US" dirty="0"/>
              <a:t> Students struggled most with sources and evidence.</a:t>
            </a:r>
          </a:p>
          <a:p>
            <a:r>
              <a:rPr lang="en-US" dirty="0"/>
              <a:t>Instructors’ perceptions of the overall construct tended to be slightly lower than what was reported.</a:t>
            </a:r>
          </a:p>
          <a:p>
            <a:pPr lvl="1"/>
            <a:r>
              <a:rPr lang="en-US" dirty="0"/>
              <a:t>They indicated the belief that more students were at the beginning milestone level than what was reported for any area.</a:t>
            </a:r>
          </a:p>
        </p:txBody>
      </p:sp>
    </p:spTree>
    <p:extLst>
      <p:ext uri="{BB962C8B-B14F-4D97-AF65-F5344CB8AC3E}">
        <p14:creationId xmlns:p14="http://schemas.microsoft.com/office/powerpoint/2010/main" val="3288783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Context of and Purpose for Writing: On Campus and Online</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364547081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9448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BC1E2-6A3D-FF8C-FDC9-9B8927D8B423}"/>
              </a:ext>
            </a:extLst>
          </p:cNvPr>
          <p:cNvSpPr>
            <a:spLocks noGrp="1"/>
          </p:cNvSpPr>
          <p:nvPr>
            <p:ph type="title"/>
          </p:nvPr>
        </p:nvSpPr>
        <p:spPr/>
        <p:txBody>
          <a:bodyPr/>
          <a:lstStyle/>
          <a:p>
            <a:r>
              <a:rPr lang="en-US" dirty="0"/>
              <a:t>Content Development: On Campus and Online</a:t>
            </a:r>
          </a:p>
        </p:txBody>
      </p:sp>
      <p:graphicFrame>
        <p:nvGraphicFramePr>
          <p:cNvPr id="6" name="Content Placeholder 5">
            <a:extLst>
              <a:ext uri="{FF2B5EF4-FFF2-40B4-BE49-F238E27FC236}">
                <a16:creationId xmlns:a16="http://schemas.microsoft.com/office/drawing/2014/main" id="{33199E5B-5474-D408-D1DB-1E6BD5426F1D}"/>
              </a:ext>
            </a:extLst>
          </p:cNvPr>
          <p:cNvGraphicFramePr>
            <a:graphicFrameLocks noGrp="1"/>
          </p:cNvGraphicFramePr>
          <p:nvPr>
            <p:ph idx="1"/>
            <p:extLst>
              <p:ext uri="{D42A27DB-BD31-4B8C-83A1-F6EECF244321}">
                <p14:modId xmlns:p14="http://schemas.microsoft.com/office/powerpoint/2010/main" val="5631604"/>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48122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1026</TotalTime>
  <Words>1535</Words>
  <Application>Microsoft Office PowerPoint</Application>
  <PresentationFormat>Widescreen</PresentationFormat>
  <Paragraphs>120</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 Theme</vt:lpstr>
      <vt:lpstr>Essential Studies Learning Goal Assessment</vt:lpstr>
      <vt:lpstr>Written Communication</vt:lpstr>
      <vt:lpstr>Data Collection Processes</vt:lpstr>
      <vt:lpstr>Data Collection</vt:lpstr>
      <vt:lpstr>Written Communication ES Assessment</vt:lpstr>
      <vt:lpstr>Written Communication ES Assessment</vt:lpstr>
      <vt:lpstr>Overall Findings</vt:lpstr>
      <vt:lpstr>Context of and Purpose for Writing: On Campus and Online</vt:lpstr>
      <vt:lpstr>Content Development: On Campus and Online</vt:lpstr>
      <vt:lpstr>Genre and Disciplinary Conventions: On Campus and Online</vt:lpstr>
      <vt:lpstr>Sources and Evidence: On Campus and Online</vt:lpstr>
      <vt:lpstr>Control of Syntax and Mechanics: On Campus and Online</vt:lpstr>
      <vt:lpstr>Faculty Overall Impression: On Campus and Online</vt:lpstr>
      <vt:lpstr>Online vs. On Campus delivery modes</vt:lpstr>
      <vt:lpstr>Context of and Purpose for Writing: Lower and Upper Division Course</vt:lpstr>
      <vt:lpstr>Content Development: Lower and Upper Division Course</vt:lpstr>
      <vt:lpstr>Genre and Disciplinary Conventions: Lower and Upper Division Course</vt:lpstr>
      <vt:lpstr>Sources and Evidence: Lower and Upper Division Course</vt:lpstr>
      <vt:lpstr>Control of Syntax and Mechanics: Lower and Upper Division Course</vt:lpstr>
      <vt:lpstr>Faculty Overall Impression: Lower and Upper Division Course</vt:lpstr>
      <vt:lpstr>Level of Course</vt:lpstr>
      <vt:lpstr>Context of and Purpose for Writing: Among Colleges (1/2)</vt:lpstr>
      <vt:lpstr>Context of and Purpose for Writing: Among Colleges (2/2)</vt:lpstr>
      <vt:lpstr>Content Development: Among Colleges (1/2)</vt:lpstr>
      <vt:lpstr>Content Development: Among Colleges (2/2)</vt:lpstr>
      <vt:lpstr>Genre and Disciplinary Conventions: Among Colleges (1/2)</vt:lpstr>
      <vt:lpstr>Genre and Disciplinary Conventions: Among Colleges (2/2)</vt:lpstr>
      <vt:lpstr>Sources and Evidence: Among Colleges (1/2)</vt:lpstr>
      <vt:lpstr>Sources and Evidence: Among Colleges (2/2)</vt:lpstr>
      <vt:lpstr>Control of Syntax and Mechanics: Among Colleges (1/2)</vt:lpstr>
      <vt:lpstr>Control of Syntax and Mechanics: Among Colleges (2/2)</vt:lpstr>
      <vt:lpstr>Faculty Overall Impression: Among Colleges (1/2)</vt:lpstr>
      <vt:lpstr>Faculty Overall Impression: Among Colleges (2/2)</vt:lpstr>
      <vt:lpstr>Written Communication Among Colleges</vt:lpstr>
      <vt:lpstr>Written Communication Among Colleges</vt:lpstr>
      <vt:lpstr>Performance in upper division courses for the learning goals assessed thus far:</vt:lpstr>
      <vt:lpstr>Performance in upper division courses for the learning goals assessed thus far.</vt:lpstr>
      <vt:lpstr>Performance in upper division courses for the  learning goals assessed thus far.</vt:lpstr>
      <vt:lpstr>Performance in upper division courses for the learning goals assessed thus far.</vt:lpstr>
      <vt:lpstr>Learning Goals Assessed in previous four semesters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Plumm, Karyn</dc:creator>
  <cp:lastModifiedBy>Plumm, Karyn</cp:lastModifiedBy>
  <cp:revision>24</cp:revision>
  <dcterms:created xsi:type="dcterms:W3CDTF">2022-12-27T22:40:53Z</dcterms:created>
  <dcterms:modified xsi:type="dcterms:W3CDTF">2024-06-19T18:43:05Z</dcterms:modified>
</cp:coreProperties>
</file>